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8" r:id="rId3"/>
    <p:sldId id="259" r:id="rId4"/>
    <p:sldId id="262" r:id="rId5"/>
    <p:sldId id="269" r:id="rId6"/>
    <p:sldId id="264" r:id="rId7"/>
    <p:sldId id="265" r:id="rId8"/>
    <p:sldId id="268" r:id="rId9"/>
    <p:sldId id="271" r:id="rId10"/>
    <p:sldId id="267" r:id="rId11"/>
    <p:sldId id="266" r:id="rId12"/>
    <p:sldId id="256" r:id="rId13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73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smtClean="0"/>
              <a:t>Kliknite da biste uredili stil podnaslova matrice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90CD-21EE-444D-B256-5C5C3727EF46}" type="datetimeFigureOut">
              <a:rPr lang="hr-HR" smtClean="0"/>
              <a:t>18.1.2021.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9FFD9-10A7-4450-A5FF-13FF4585B6CC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39835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90CD-21EE-444D-B256-5C5C3727EF46}" type="datetimeFigureOut">
              <a:rPr lang="hr-HR" smtClean="0"/>
              <a:t>18.1.2021.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9FFD9-10A7-4450-A5FF-13FF4585B6CC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20508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90CD-21EE-444D-B256-5C5C3727EF46}" type="datetimeFigureOut">
              <a:rPr lang="hr-HR" smtClean="0"/>
              <a:t>18.1.2021.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9FFD9-10A7-4450-A5FF-13FF4585B6CC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3142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90CD-21EE-444D-B256-5C5C3727EF46}" type="datetimeFigureOut">
              <a:rPr lang="hr-HR" smtClean="0"/>
              <a:t>18.1.2021.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9FFD9-10A7-4450-A5FF-13FF4585B6CC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66765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90CD-21EE-444D-B256-5C5C3727EF46}" type="datetimeFigureOut">
              <a:rPr lang="hr-HR" smtClean="0"/>
              <a:t>18.1.2021.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9FFD9-10A7-4450-A5FF-13FF4585B6CC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75416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90CD-21EE-444D-B256-5C5C3727EF46}" type="datetimeFigureOut">
              <a:rPr lang="hr-HR" smtClean="0"/>
              <a:t>18.1.2021.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9FFD9-10A7-4450-A5FF-13FF4585B6CC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42615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90CD-21EE-444D-B256-5C5C3727EF46}" type="datetimeFigureOut">
              <a:rPr lang="hr-HR" smtClean="0"/>
              <a:t>18.1.2021.</a:t>
            </a:fld>
            <a:endParaRPr lang="hr-HR"/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9FFD9-10A7-4450-A5FF-13FF4585B6CC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84529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90CD-21EE-444D-B256-5C5C3727EF46}" type="datetimeFigureOut">
              <a:rPr lang="hr-HR" smtClean="0"/>
              <a:t>18.1.2021.</a:t>
            </a:fld>
            <a:endParaRPr lang="hr-HR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9FFD9-10A7-4450-A5FF-13FF4585B6CC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42423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90CD-21EE-444D-B256-5C5C3727EF46}" type="datetimeFigureOut">
              <a:rPr lang="hr-HR" smtClean="0"/>
              <a:t>18.1.2021.</a:t>
            </a:fld>
            <a:endParaRPr lang="hr-HR"/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9FFD9-10A7-4450-A5FF-13FF4585B6CC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07723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90CD-21EE-444D-B256-5C5C3727EF46}" type="datetimeFigureOut">
              <a:rPr lang="hr-HR" smtClean="0"/>
              <a:t>18.1.2021.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9FFD9-10A7-4450-A5FF-13FF4585B6CC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6169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90CD-21EE-444D-B256-5C5C3727EF46}" type="datetimeFigureOut">
              <a:rPr lang="hr-HR" smtClean="0"/>
              <a:t>18.1.2021.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9FFD9-10A7-4450-A5FF-13FF4585B6CC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9247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C90CD-21EE-444D-B256-5C5C3727EF46}" type="datetimeFigureOut">
              <a:rPr lang="hr-HR" smtClean="0"/>
              <a:t>18.1.2021.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9FFD9-10A7-4450-A5FF-13FF4585B6CC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8790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7479"/>
            <a:ext cx="7673569" cy="4316383"/>
          </a:xfrm>
          <a:prstGeom prst="rect">
            <a:avLst/>
          </a:prstGeom>
        </p:spPr>
      </p:pic>
      <p:sp>
        <p:nvSpPr>
          <p:cNvPr id="9" name="Pravokutni trokut 8"/>
          <p:cNvSpPr/>
          <p:nvPr/>
        </p:nvSpPr>
        <p:spPr>
          <a:xfrm rot="16200000">
            <a:off x="3841317" y="-1348637"/>
            <a:ext cx="6450904" cy="10250468"/>
          </a:xfrm>
          <a:prstGeom prst="rt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7" name="Slika 6"/>
          <p:cNvPicPr>
            <a:picLocks noChangeAspect="1"/>
          </p:cNvPicPr>
          <p:nvPr/>
        </p:nvPicPr>
        <p:blipFill rotWithShape="1">
          <a:blip r:embed="rId3"/>
          <a:srcRect l="1886" t="51435" r="2978" b="18009"/>
          <a:stretch/>
        </p:blipFill>
        <p:spPr>
          <a:xfrm rot="19674068">
            <a:off x="-953979" y="2908275"/>
            <a:ext cx="14251479" cy="1490598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5605396" y="3071017"/>
            <a:ext cx="3849666" cy="954653"/>
          </a:xfrm>
        </p:spPr>
        <p:txBody>
          <a:bodyPr>
            <a:normAutofit/>
          </a:bodyPr>
          <a:lstStyle/>
          <a:p>
            <a:r>
              <a:rPr lang="hr-HR" sz="4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anose="020B0604020202020204" pitchFamily="34" charset="0"/>
              </a:rPr>
              <a:t>Photo</a:t>
            </a:r>
            <a:r>
              <a:rPr lang="hr-HR" sz="4800" dirty="0" err="1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Book</a:t>
            </a:r>
            <a:endParaRPr lang="hr-HR" sz="48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5663498" y="4017959"/>
            <a:ext cx="5801636" cy="698326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chemeClr val="bg1"/>
                </a:solidFill>
              </a:rPr>
              <a:t>Web aplikacija za sve ljubitelje fotografije</a:t>
            </a:r>
          </a:p>
          <a:p>
            <a:endParaRPr lang="hr-HR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240" y="-898024"/>
            <a:ext cx="3102995" cy="311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701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38996" y="268930"/>
            <a:ext cx="3000594" cy="1325563"/>
          </a:xfrm>
        </p:spPr>
        <p:txBody>
          <a:bodyPr>
            <a:normAutofit/>
          </a:bodyPr>
          <a:lstStyle/>
          <a:p>
            <a:pPr algn="ctr"/>
            <a:r>
              <a:rPr lang="hr-HR" sz="4000" b="1" dirty="0" smtClean="0"/>
              <a:t>Demo</a:t>
            </a:r>
            <a:endParaRPr lang="hr-HR" sz="4000" b="1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 rotWithShape="1">
          <a:blip r:embed="rId2"/>
          <a:srcRect l="1075" t="61733" r="2644" b="6340"/>
          <a:stretch/>
        </p:blipFill>
        <p:spPr>
          <a:xfrm>
            <a:off x="0" y="2799471"/>
            <a:ext cx="12192000" cy="4058528"/>
          </a:xfrm>
          <a:prstGeom prst="rect">
            <a:avLst/>
          </a:prstGeom>
        </p:spPr>
      </p:pic>
      <p:sp>
        <p:nvSpPr>
          <p:cNvPr id="3" name="TekstniOkvir 2"/>
          <p:cNvSpPr txBox="1"/>
          <p:nvPr/>
        </p:nvSpPr>
        <p:spPr>
          <a:xfrm>
            <a:off x="1097280" y="1594493"/>
            <a:ext cx="6466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/>
              <a:t>https://photo-page.netlify.app/</a:t>
            </a:r>
          </a:p>
        </p:txBody>
      </p:sp>
    </p:spTree>
    <p:extLst>
      <p:ext uri="{BB962C8B-B14F-4D97-AF65-F5344CB8AC3E}">
        <p14:creationId xmlns:p14="http://schemas.microsoft.com/office/powerpoint/2010/main" val="40339811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55320" y="91440"/>
            <a:ext cx="4034246" cy="1325563"/>
          </a:xfrm>
        </p:spPr>
        <p:txBody>
          <a:bodyPr>
            <a:normAutofit/>
          </a:bodyPr>
          <a:lstStyle/>
          <a:p>
            <a:pPr algn="ctr"/>
            <a:r>
              <a:rPr lang="hr-HR" sz="4000" b="1" dirty="0" smtClean="0"/>
              <a:t>Performanse</a:t>
            </a:r>
            <a:endParaRPr lang="hr-HR" sz="4000" b="1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7" r="16255" b="4185"/>
          <a:stretch/>
        </p:blipFill>
        <p:spPr>
          <a:xfrm>
            <a:off x="1426029" y="1234123"/>
            <a:ext cx="9037320" cy="52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847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8" b="55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3">
            <a:clrChange>
              <a:clrFrom>
                <a:srgbClr val="59DAF9"/>
              </a:clrFrom>
              <a:clrTo>
                <a:srgbClr val="59DA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6547" y="2668046"/>
            <a:ext cx="6818634" cy="3832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Podnaslov 4"/>
          <p:cNvSpPr>
            <a:spLocks noGrp="1"/>
          </p:cNvSpPr>
          <p:nvPr>
            <p:ph type="subTitle" idx="1"/>
          </p:nvPr>
        </p:nvSpPr>
        <p:spPr>
          <a:xfrm>
            <a:off x="4789117" y="3745282"/>
            <a:ext cx="2613765" cy="676405"/>
          </a:xfrm>
        </p:spPr>
        <p:txBody>
          <a:bodyPr/>
          <a:lstStyle/>
          <a:p>
            <a:r>
              <a:rPr lang="hr-HR" dirty="0" smtClean="0"/>
              <a:t>Hvala na pažnji!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7048020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7" y="796832"/>
            <a:ext cx="3932237" cy="1064623"/>
          </a:xfrm>
        </p:spPr>
        <p:txBody>
          <a:bodyPr>
            <a:normAutofit/>
          </a:bodyPr>
          <a:lstStyle/>
          <a:p>
            <a:r>
              <a:rPr lang="hr-HR" sz="5400" b="1" dirty="0" smtClean="0"/>
              <a:t>Motivacija</a:t>
            </a:r>
            <a:endParaRPr lang="hr-HR" sz="5400" b="1" dirty="0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  <a:solidFill>
            <a:schemeClr val="tx1"/>
          </a:solidFill>
        </p:spPr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839787" y="2436221"/>
            <a:ext cx="3932237" cy="22533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Inspiracija za fotografe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Prikupite Vaše najbolje radove na jedno mjesto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Pratite novosti u svijetu fotografije</a:t>
            </a:r>
          </a:p>
          <a:p>
            <a:endParaRPr lang="hr-HR" dirty="0"/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 rotWithShape="1">
          <a:blip r:embed="rId2"/>
          <a:srcRect l="1252" t="51561" r="2168" b="17620"/>
          <a:stretch/>
        </p:blipFill>
        <p:spPr>
          <a:xfrm rot="16200000">
            <a:off x="1657778" y="2660547"/>
            <a:ext cx="6858000" cy="1536903"/>
          </a:xfrm>
          <a:prstGeom prst="rect">
            <a:avLst/>
          </a:prstGeom>
        </p:spPr>
      </p:pic>
      <p:pic>
        <p:nvPicPr>
          <p:cNvPr id="1028" name="Picture 4" descr="Photogalle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779" y="2298617"/>
            <a:ext cx="7217956" cy="23909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1780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/>
          <p:cNvPicPr>
            <a:picLocks noChangeAspect="1"/>
          </p:cNvPicPr>
          <p:nvPr/>
        </p:nvPicPr>
        <p:blipFill rotWithShape="1">
          <a:blip r:embed="rId2"/>
          <a:srcRect l="1016" t="49798" r="2273" b="18117"/>
          <a:stretch/>
        </p:blipFill>
        <p:spPr>
          <a:xfrm rot="5400000">
            <a:off x="-2855935" y="2855934"/>
            <a:ext cx="7991606" cy="2279737"/>
          </a:xfrm>
          <a:prstGeom prst="rect">
            <a:avLst/>
          </a:prstGeom>
        </p:spPr>
      </p:pic>
      <p:sp>
        <p:nvSpPr>
          <p:cNvPr id="6" name="TekstniOkvir 5"/>
          <p:cNvSpPr txBox="1"/>
          <p:nvPr/>
        </p:nvSpPr>
        <p:spPr>
          <a:xfrm>
            <a:off x="2016691" y="989556"/>
            <a:ext cx="3732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5400" b="1" dirty="0" err="1" smtClean="0">
                <a:latin typeface="+mj-lt"/>
              </a:rPr>
              <a:t>PhotoBook</a:t>
            </a:r>
            <a:endParaRPr lang="hr-HR" sz="5400" b="1" dirty="0">
              <a:latin typeface="+mj-lt"/>
            </a:endParaRPr>
          </a:p>
        </p:txBody>
      </p:sp>
      <p:pic>
        <p:nvPicPr>
          <p:cNvPr id="2050" name="Picture 2" descr="8 smartphone photo-editing apps you need to download ASAP (for iPhone and  Android) - C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700" y="3319397"/>
            <a:ext cx="6079299" cy="35386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7" name="TekstniOkvir 6"/>
          <p:cNvSpPr txBox="1"/>
          <p:nvPr/>
        </p:nvSpPr>
        <p:spPr>
          <a:xfrm>
            <a:off x="2135688" y="3081403"/>
            <a:ext cx="349476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400" dirty="0" smtClean="0"/>
              <a:t>Naslovna stranica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400" dirty="0" smtClean="0"/>
              <a:t>Novosti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400" dirty="0" smtClean="0"/>
              <a:t>Savjeti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400" dirty="0" smtClean="0"/>
              <a:t>Povijest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400" dirty="0" smtClean="0"/>
              <a:t>Slike svih vremena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400" dirty="0" smtClean="0"/>
              <a:t>Prijava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2000" dirty="0" smtClean="0"/>
              <a:t>Profil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2000" dirty="0" smtClean="0"/>
              <a:t>Fotogalerija</a:t>
            </a:r>
          </a:p>
        </p:txBody>
      </p:sp>
    </p:spTree>
    <p:extLst>
      <p:ext uri="{BB962C8B-B14F-4D97-AF65-F5344CB8AC3E}">
        <p14:creationId xmlns:p14="http://schemas.microsoft.com/office/powerpoint/2010/main" val="803630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8200" y="3194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r-HR" sz="5400" b="1" dirty="0" smtClean="0">
                <a:solidFill>
                  <a:schemeClr val="bg1"/>
                </a:solidFill>
              </a:rPr>
              <a:t>Slijed projekta</a:t>
            </a:r>
            <a:endParaRPr lang="hr-HR" sz="5400" b="1" dirty="0">
              <a:solidFill>
                <a:schemeClr val="bg1"/>
              </a:solidFill>
            </a:endParaRPr>
          </a:p>
        </p:txBody>
      </p:sp>
      <p:grpSp>
        <p:nvGrpSpPr>
          <p:cNvPr id="3" name="Group 72">
            <a:extLst>
              <a:ext uri="{FF2B5EF4-FFF2-40B4-BE49-F238E27FC236}">
                <a16:creationId xmlns:a16="http://schemas.microsoft.com/office/drawing/2014/main" id="{7475B8D3-2312-4378-8BC7-B21963498263}"/>
              </a:ext>
            </a:extLst>
          </p:cNvPr>
          <p:cNvGrpSpPr/>
          <p:nvPr/>
        </p:nvGrpSpPr>
        <p:grpSpPr>
          <a:xfrm>
            <a:off x="2429360" y="2419623"/>
            <a:ext cx="8697593" cy="2363900"/>
            <a:chOff x="1633635" y="1755670"/>
            <a:chExt cx="6682781" cy="1816297"/>
          </a:xfrm>
          <a:solidFill>
            <a:sysClr val="window" lastClr="FFFFFF"/>
          </a:solidFill>
        </p:grpSpPr>
        <p:sp>
          <p:nvSpPr>
            <p:cNvPr id="4" name="Block Arc 73">
              <a:extLst>
                <a:ext uri="{FF2B5EF4-FFF2-40B4-BE49-F238E27FC236}">
                  <a16:creationId xmlns:a16="http://schemas.microsoft.com/office/drawing/2014/main" id="{A067D451-4FE6-4178-8DB7-C8521E3E3AA6}"/>
                </a:ext>
              </a:extLst>
            </p:cNvPr>
            <p:cNvSpPr/>
            <p:nvPr/>
          </p:nvSpPr>
          <p:spPr>
            <a:xfrm>
              <a:off x="6500119" y="1755670"/>
              <a:ext cx="1816297" cy="1816297"/>
            </a:xfrm>
            <a:prstGeom prst="blockArc">
              <a:avLst>
                <a:gd name="adj1" fmla="val 16127381"/>
                <a:gd name="adj2" fmla="val 5490194"/>
                <a:gd name="adj3" fmla="val 4041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Rectangle 74">
              <a:extLst>
                <a:ext uri="{FF2B5EF4-FFF2-40B4-BE49-F238E27FC236}">
                  <a16:creationId xmlns:a16="http://schemas.microsoft.com/office/drawing/2014/main" id="{66ECEFC6-C25F-4CF4-AD81-58F08826CE9D}"/>
                </a:ext>
              </a:extLst>
            </p:cNvPr>
            <p:cNvSpPr/>
            <p:nvPr/>
          </p:nvSpPr>
          <p:spPr>
            <a:xfrm>
              <a:off x="1633635" y="1755670"/>
              <a:ext cx="5808713" cy="720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Rectangle 75">
              <a:extLst>
                <a:ext uri="{FF2B5EF4-FFF2-40B4-BE49-F238E27FC236}">
                  <a16:creationId xmlns:a16="http://schemas.microsoft.com/office/drawing/2014/main" id="{191FF41C-0534-4E2F-B0EA-BCE31C30F867}"/>
                </a:ext>
              </a:extLst>
            </p:cNvPr>
            <p:cNvSpPr/>
            <p:nvPr/>
          </p:nvSpPr>
          <p:spPr>
            <a:xfrm>
              <a:off x="3029770" y="3499967"/>
              <a:ext cx="4398026" cy="720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7" name="Rectangle 76">
            <a:extLst>
              <a:ext uri="{FF2B5EF4-FFF2-40B4-BE49-F238E27FC236}">
                <a16:creationId xmlns:a16="http://schemas.microsoft.com/office/drawing/2014/main" id="{07972240-74A6-41BD-AB2B-867C85EFB8B1}"/>
              </a:ext>
            </a:extLst>
          </p:cNvPr>
          <p:cNvSpPr/>
          <p:nvPr/>
        </p:nvSpPr>
        <p:spPr>
          <a:xfrm>
            <a:off x="2406500" y="2112429"/>
            <a:ext cx="756084" cy="756084"/>
          </a:xfrm>
          <a:prstGeom prst="rect">
            <a:avLst/>
          </a:prstGeom>
          <a:solidFill>
            <a:schemeClr val="tx1"/>
          </a:solidFill>
          <a:ln w="508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solidFill>
                  <a:sysClr val="windowText" lastClr="000000"/>
                </a:solidFill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kstniOkvir 9"/>
          <p:cNvSpPr txBox="1"/>
          <p:nvPr/>
        </p:nvSpPr>
        <p:spPr>
          <a:xfrm>
            <a:off x="2557540" y="2145069"/>
            <a:ext cx="625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Oval 82">
            <a:extLst>
              <a:ext uri="{FF2B5EF4-FFF2-40B4-BE49-F238E27FC236}">
                <a16:creationId xmlns:a16="http://schemas.microsoft.com/office/drawing/2014/main" id="{A8F7D23A-7556-412B-8917-529386805B9C}"/>
              </a:ext>
            </a:extLst>
          </p:cNvPr>
          <p:cNvSpPr/>
          <p:nvPr/>
        </p:nvSpPr>
        <p:spPr>
          <a:xfrm>
            <a:off x="4417834" y="2248938"/>
            <a:ext cx="435077" cy="43507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Chevron 50">
            <a:extLst>
              <a:ext uri="{FF2B5EF4-FFF2-40B4-BE49-F238E27FC236}">
                <a16:creationId xmlns:a16="http://schemas.microsoft.com/office/drawing/2014/main" id="{85B8F83E-C5DD-4653-8B7B-EA3781FD77B7}"/>
              </a:ext>
            </a:extLst>
          </p:cNvPr>
          <p:cNvSpPr/>
          <p:nvPr/>
        </p:nvSpPr>
        <p:spPr>
          <a:xfrm>
            <a:off x="4528984" y="2349351"/>
            <a:ext cx="236520" cy="236520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3" name="Rectangle 76">
            <a:extLst>
              <a:ext uri="{FF2B5EF4-FFF2-40B4-BE49-F238E27FC236}">
                <a16:creationId xmlns:a16="http://schemas.microsoft.com/office/drawing/2014/main" id="{07972240-74A6-41BD-AB2B-867C85EFB8B1}"/>
              </a:ext>
            </a:extLst>
          </p:cNvPr>
          <p:cNvSpPr/>
          <p:nvPr/>
        </p:nvSpPr>
        <p:spPr>
          <a:xfrm>
            <a:off x="5867288" y="2090424"/>
            <a:ext cx="756084" cy="756084"/>
          </a:xfrm>
          <a:prstGeom prst="rect">
            <a:avLst/>
          </a:prstGeom>
          <a:solidFill>
            <a:schemeClr val="tx1"/>
          </a:solidFill>
          <a:ln w="508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solidFill>
                  <a:sysClr val="windowText" lastClr="000000"/>
                </a:solidFill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ectangle 76">
            <a:extLst>
              <a:ext uri="{FF2B5EF4-FFF2-40B4-BE49-F238E27FC236}">
                <a16:creationId xmlns:a16="http://schemas.microsoft.com/office/drawing/2014/main" id="{07972240-74A6-41BD-AB2B-867C85EFB8B1}"/>
              </a:ext>
            </a:extLst>
          </p:cNvPr>
          <p:cNvSpPr/>
          <p:nvPr/>
        </p:nvSpPr>
        <p:spPr>
          <a:xfrm>
            <a:off x="9108797" y="2081315"/>
            <a:ext cx="756084" cy="756084"/>
          </a:xfrm>
          <a:prstGeom prst="rect">
            <a:avLst/>
          </a:prstGeom>
          <a:solidFill>
            <a:schemeClr val="tx1"/>
          </a:solidFill>
          <a:ln w="508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solidFill>
                  <a:sysClr val="windowText" lastClr="000000"/>
                </a:solidFill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Rectangle 76">
            <a:extLst>
              <a:ext uri="{FF2B5EF4-FFF2-40B4-BE49-F238E27FC236}">
                <a16:creationId xmlns:a16="http://schemas.microsoft.com/office/drawing/2014/main" id="{07972240-74A6-41BD-AB2B-867C85EFB8B1}"/>
              </a:ext>
            </a:extLst>
          </p:cNvPr>
          <p:cNvSpPr/>
          <p:nvPr/>
        </p:nvSpPr>
        <p:spPr>
          <a:xfrm>
            <a:off x="7864961" y="4358627"/>
            <a:ext cx="756084" cy="756084"/>
          </a:xfrm>
          <a:prstGeom prst="rect">
            <a:avLst/>
          </a:prstGeom>
          <a:solidFill>
            <a:schemeClr val="tx1"/>
          </a:solidFill>
          <a:ln w="508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solidFill>
                  <a:sysClr val="windowText" lastClr="000000"/>
                </a:solidFill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Rectangle 76">
            <a:extLst>
              <a:ext uri="{FF2B5EF4-FFF2-40B4-BE49-F238E27FC236}">
                <a16:creationId xmlns:a16="http://schemas.microsoft.com/office/drawing/2014/main" id="{07972240-74A6-41BD-AB2B-867C85EFB8B1}"/>
              </a:ext>
            </a:extLst>
          </p:cNvPr>
          <p:cNvSpPr/>
          <p:nvPr/>
        </p:nvSpPr>
        <p:spPr>
          <a:xfrm>
            <a:off x="4236586" y="4350399"/>
            <a:ext cx="756084" cy="756084"/>
          </a:xfrm>
          <a:prstGeom prst="rect">
            <a:avLst/>
          </a:prstGeom>
          <a:solidFill>
            <a:schemeClr val="tx1"/>
          </a:solidFill>
          <a:ln w="508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solidFill>
                  <a:sysClr val="windowText" lastClr="000000"/>
                </a:solidFill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Oval 82">
            <a:extLst>
              <a:ext uri="{FF2B5EF4-FFF2-40B4-BE49-F238E27FC236}">
                <a16:creationId xmlns:a16="http://schemas.microsoft.com/office/drawing/2014/main" id="{A8F7D23A-7556-412B-8917-529386805B9C}"/>
              </a:ext>
            </a:extLst>
          </p:cNvPr>
          <p:cNvSpPr/>
          <p:nvPr/>
        </p:nvSpPr>
        <p:spPr>
          <a:xfrm>
            <a:off x="10849454" y="3399024"/>
            <a:ext cx="435077" cy="43507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Oval 82">
            <a:extLst>
              <a:ext uri="{FF2B5EF4-FFF2-40B4-BE49-F238E27FC236}">
                <a16:creationId xmlns:a16="http://schemas.microsoft.com/office/drawing/2014/main" id="{A8F7D23A-7556-412B-8917-529386805B9C}"/>
              </a:ext>
            </a:extLst>
          </p:cNvPr>
          <p:cNvSpPr/>
          <p:nvPr/>
        </p:nvSpPr>
        <p:spPr>
          <a:xfrm>
            <a:off x="7695025" y="2235832"/>
            <a:ext cx="435077" cy="43507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Chevron 50">
            <a:extLst>
              <a:ext uri="{FF2B5EF4-FFF2-40B4-BE49-F238E27FC236}">
                <a16:creationId xmlns:a16="http://schemas.microsoft.com/office/drawing/2014/main" id="{85B8F83E-C5DD-4653-8B7B-EA3781FD77B7}"/>
              </a:ext>
            </a:extLst>
          </p:cNvPr>
          <p:cNvSpPr/>
          <p:nvPr/>
        </p:nvSpPr>
        <p:spPr>
          <a:xfrm>
            <a:off x="7799973" y="2335301"/>
            <a:ext cx="236520" cy="236520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0" name="Oval 82">
            <a:extLst>
              <a:ext uri="{FF2B5EF4-FFF2-40B4-BE49-F238E27FC236}">
                <a16:creationId xmlns:a16="http://schemas.microsoft.com/office/drawing/2014/main" id="{A8F7D23A-7556-412B-8917-529386805B9C}"/>
              </a:ext>
            </a:extLst>
          </p:cNvPr>
          <p:cNvSpPr/>
          <p:nvPr/>
        </p:nvSpPr>
        <p:spPr>
          <a:xfrm>
            <a:off x="6217454" y="4517009"/>
            <a:ext cx="435077" cy="43507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Chevron 50">
            <a:extLst>
              <a:ext uri="{FF2B5EF4-FFF2-40B4-BE49-F238E27FC236}">
                <a16:creationId xmlns:a16="http://schemas.microsoft.com/office/drawing/2014/main" id="{85B8F83E-C5DD-4653-8B7B-EA3781FD77B7}"/>
              </a:ext>
            </a:extLst>
          </p:cNvPr>
          <p:cNvSpPr/>
          <p:nvPr/>
        </p:nvSpPr>
        <p:spPr>
          <a:xfrm rot="5400000">
            <a:off x="10950398" y="3507030"/>
            <a:ext cx="236520" cy="236520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Chevron 50">
            <a:extLst>
              <a:ext uri="{FF2B5EF4-FFF2-40B4-BE49-F238E27FC236}">
                <a16:creationId xmlns:a16="http://schemas.microsoft.com/office/drawing/2014/main" id="{85B8F83E-C5DD-4653-8B7B-EA3781FD77B7}"/>
              </a:ext>
            </a:extLst>
          </p:cNvPr>
          <p:cNvSpPr/>
          <p:nvPr/>
        </p:nvSpPr>
        <p:spPr>
          <a:xfrm rot="10800000">
            <a:off x="6305945" y="4618801"/>
            <a:ext cx="236520" cy="236520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5" name="TekstniOkvir 24"/>
          <p:cNvSpPr txBox="1"/>
          <p:nvPr/>
        </p:nvSpPr>
        <p:spPr>
          <a:xfrm>
            <a:off x="6029510" y="2097439"/>
            <a:ext cx="795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" name="TekstniOkvir 25"/>
          <p:cNvSpPr txBox="1"/>
          <p:nvPr/>
        </p:nvSpPr>
        <p:spPr>
          <a:xfrm>
            <a:off x="9277912" y="2112429"/>
            <a:ext cx="836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000" dirty="0" smtClean="0">
                <a:solidFill>
                  <a:schemeClr val="bg1"/>
                </a:solidFill>
              </a:rPr>
              <a:t>3</a:t>
            </a:r>
            <a:endParaRPr lang="hr-HR" sz="4000" dirty="0">
              <a:solidFill>
                <a:schemeClr val="bg1"/>
              </a:solidFill>
            </a:endParaRPr>
          </a:p>
        </p:txBody>
      </p:sp>
      <p:sp>
        <p:nvSpPr>
          <p:cNvPr id="27" name="TekstniOkvir 26"/>
          <p:cNvSpPr txBox="1"/>
          <p:nvPr/>
        </p:nvSpPr>
        <p:spPr>
          <a:xfrm>
            <a:off x="8002998" y="4365389"/>
            <a:ext cx="756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000" dirty="0" smtClean="0">
                <a:solidFill>
                  <a:schemeClr val="bg1"/>
                </a:solidFill>
              </a:rPr>
              <a:t>4</a:t>
            </a:r>
            <a:endParaRPr lang="hr-HR" sz="4000" dirty="0">
              <a:solidFill>
                <a:schemeClr val="bg1"/>
              </a:solidFill>
            </a:endParaRPr>
          </a:p>
        </p:txBody>
      </p:sp>
      <p:sp>
        <p:nvSpPr>
          <p:cNvPr id="28" name="TekstniOkvir 27"/>
          <p:cNvSpPr txBox="1"/>
          <p:nvPr/>
        </p:nvSpPr>
        <p:spPr>
          <a:xfrm>
            <a:off x="4399447" y="4380842"/>
            <a:ext cx="746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000" dirty="0" smtClean="0">
                <a:solidFill>
                  <a:schemeClr val="bg1"/>
                </a:solidFill>
              </a:rPr>
              <a:t>5</a:t>
            </a:r>
            <a:endParaRPr lang="hr-HR" sz="4000" dirty="0">
              <a:solidFill>
                <a:schemeClr val="bg1"/>
              </a:solidFill>
            </a:endParaRPr>
          </a:p>
        </p:txBody>
      </p:sp>
      <p:sp>
        <p:nvSpPr>
          <p:cNvPr id="29" name="TekstniOkvir 28"/>
          <p:cNvSpPr txBox="1"/>
          <p:nvPr/>
        </p:nvSpPr>
        <p:spPr>
          <a:xfrm>
            <a:off x="2053655" y="3028013"/>
            <a:ext cx="14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b="1" dirty="0" err="1" smtClean="0">
                <a:solidFill>
                  <a:schemeClr val="bg1"/>
                </a:solidFill>
              </a:rPr>
              <a:t>Low-fidelity</a:t>
            </a:r>
            <a:r>
              <a:rPr lang="hr-HR" b="1" dirty="0" smtClean="0">
                <a:solidFill>
                  <a:schemeClr val="bg1"/>
                </a:solidFill>
              </a:rPr>
              <a:t> prototip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30" name="TekstniOkvir 29"/>
          <p:cNvSpPr txBox="1"/>
          <p:nvPr/>
        </p:nvSpPr>
        <p:spPr>
          <a:xfrm>
            <a:off x="5456420" y="3028013"/>
            <a:ext cx="157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b="1" dirty="0" err="1" smtClean="0">
                <a:solidFill>
                  <a:schemeClr val="bg1"/>
                </a:solidFill>
              </a:rPr>
              <a:t>High-fidelity</a:t>
            </a:r>
            <a:r>
              <a:rPr lang="hr-HR" b="1" dirty="0">
                <a:solidFill>
                  <a:schemeClr val="bg1"/>
                </a:solidFill>
              </a:rPr>
              <a:t> </a:t>
            </a:r>
            <a:r>
              <a:rPr lang="hr-HR" b="1" dirty="0" smtClean="0">
                <a:solidFill>
                  <a:schemeClr val="bg1"/>
                </a:solidFill>
              </a:rPr>
              <a:t>prototip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31" name="TekstniOkvir 30"/>
          <p:cNvSpPr txBox="1"/>
          <p:nvPr/>
        </p:nvSpPr>
        <p:spPr>
          <a:xfrm>
            <a:off x="8754257" y="3038240"/>
            <a:ext cx="149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b="1" dirty="0" err="1" smtClean="0">
                <a:solidFill>
                  <a:schemeClr val="bg1"/>
                </a:solidFill>
              </a:rPr>
              <a:t>Gatsby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32" name="TekstniOkvir 31"/>
          <p:cNvSpPr txBox="1"/>
          <p:nvPr/>
        </p:nvSpPr>
        <p:spPr>
          <a:xfrm>
            <a:off x="7590113" y="5246081"/>
            <a:ext cx="130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b="1" dirty="0" err="1" smtClean="0">
                <a:solidFill>
                  <a:schemeClr val="bg1"/>
                </a:solidFill>
              </a:rPr>
              <a:t>GitHub</a:t>
            </a:r>
            <a:endParaRPr lang="hr-HR" b="1" dirty="0">
              <a:solidFill>
                <a:schemeClr val="bg1"/>
              </a:solidFill>
            </a:endParaRPr>
          </a:p>
        </p:txBody>
      </p:sp>
      <p:sp>
        <p:nvSpPr>
          <p:cNvPr id="33" name="TekstniOkvir 32"/>
          <p:cNvSpPr txBox="1"/>
          <p:nvPr/>
        </p:nvSpPr>
        <p:spPr>
          <a:xfrm>
            <a:off x="3957404" y="5246081"/>
            <a:ext cx="13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b="1" dirty="0" err="1" smtClean="0">
                <a:solidFill>
                  <a:schemeClr val="bg1"/>
                </a:solidFill>
              </a:rPr>
              <a:t>Netlify</a:t>
            </a:r>
            <a:endParaRPr lang="hr-H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0000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74427" y="583489"/>
            <a:ext cx="10515600" cy="1325563"/>
          </a:xfrm>
        </p:spPr>
        <p:txBody>
          <a:bodyPr/>
          <a:lstStyle/>
          <a:p>
            <a:r>
              <a:rPr lang="hr-HR" b="1" dirty="0" smtClean="0"/>
              <a:t>1. IZAZOV - </a:t>
            </a:r>
            <a:r>
              <a:rPr lang="hr-HR" b="1" dirty="0" err="1" smtClean="0"/>
              <a:t>Netlify</a:t>
            </a:r>
            <a:endParaRPr lang="hr-HR" b="1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4" t="11451" r="14283" b="6776"/>
          <a:stretch/>
        </p:blipFill>
        <p:spPr>
          <a:xfrm>
            <a:off x="674427" y="2190566"/>
            <a:ext cx="5509448" cy="3629790"/>
          </a:xfrm>
          <a:prstGeom prst="rect">
            <a:avLst/>
          </a:prstGeom>
        </p:spPr>
      </p:pic>
      <p:pic>
        <p:nvPicPr>
          <p:cNvPr id="4" name="Slika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7" t="11482" r="19408" b="7430"/>
          <a:stretch/>
        </p:blipFill>
        <p:spPr>
          <a:xfrm>
            <a:off x="6431507" y="2190566"/>
            <a:ext cx="5045123" cy="362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763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/>
          <p:cNvPicPr>
            <a:picLocks noChangeAspect="1"/>
          </p:cNvPicPr>
          <p:nvPr/>
        </p:nvPicPr>
        <p:blipFill rotWithShape="1">
          <a:blip r:embed="rId2"/>
          <a:srcRect l="2775" t="61030" r="4352" b="8676"/>
          <a:stretch/>
        </p:blipFill>
        <p:spPr>
          <a:xfrm rot="10800000">
            <a:off x="-1" y="1880"/>
            <a:ext cx="12187085" cy="2757995"/>
          </a:xfrm>
          <a:prstGeom prst="rect">
            <a:avLst/>
          </a:prstGeom>
        </p:spPr>
      </p:pic>
      <p:pic>
        <p:nvPicPr>
          <p:cNvPr id="3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88" y="2120744"/>
            <a:ext cx="1800000" cy="3711340"/>
          </a:xfrm>
          <a:prstGeom prst="rect">
            <a:avLst/>
          </a:prstGeom>
        </p:spPr>
      </p:pic>
      <p:pic>
        <p:nvPicPr>
          <p:cNvPr id="4" name="Slika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499" y="2120744"/>
            <a:ext cx="1800000" cy="2515519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921" y="2120744"/>
            <a:ext cx="1800000" cy="3083513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132" y="2120744"/>
            <a:ext cx="1800000" cy="3225084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725" y="2120744"/>
            <a:ext cx="1800000" cy="2700000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999" y="2120744"/>
            <a:ext cx="1800000" cy="1661667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-2072529" y="-5225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r-HR" sz="4000" b="1" dirty="0" err="1" smtClean="0">
                <a:solidFill>
                  <a:schemeClr val="bg1"/>
                </a:solidFill>
              </a:rPr>
              <a:t>Low</a:t>
            </a:r>
            <a:r>
              <a:rPr lang="hr-HR" sz="4000" b="1" dirty="0" smtClean="0">
                <a:solidFill>
                  <a:schemeClr val="bg1"/>
                </a:solidFill>
              </a:rPr>
              <a:t>–</a:t>
            </a:r>
            <a:r>
              <a:rPr lang="hr-HR" sz="4000" b="1" dirty="0" err="1" smtClean="0">
                <a:solidFill>
                  <a:schemeClr val="bg1"/>
                </a:solidFill>
              </a:rPr>
              <a:t>fidelity</a:t>
            </a:r>
            <a:r>
              <a:rPr lang="hr-HR" sz="4000" b="1" dirty="0" smtClean="0">
                <a:solidFill>
                  <a:schemeClr val="bg1"/>
                </a:solidFill>
              </a:rPr>
              <a:t> prototip</a:t>
            </a:r>
            <a:endParaRPr lang="hr-H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089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/>
          <p:cNvPicPr>
            <a:picLocks noChangeAspect="1"/>
          </p:cNvPicPr>
          <p:nvPr/>
        </p:nvPicPr>
        <p:blipFill rotWithShape="1">
          <a:blip r:embed="rId2"/>
          <a:srcRect l="2775" t="61030" r="4352" b="8676"/>
          <a:stretch/>
        </p:blipFill>
        <p:spPr>
          <a:xfrm rot="10800000">
            <a:off x="4915" y="0"/>
            <a:ext cx="12187085" cy="2757995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-661291" y="-118201"/>
            <a:ext cx="8200736" cy="1325563"/>
          </a:xfrm>
        </p:spPr>
        <p:txBody>
          <a:bodyPr>
            <a:normAutofit/>
          </a:bodyPr>
          <a:lstStyle/>
          <a:p>
            <a:pPr algn="ctr"/>
            <a:r>
              <a:rPr lang="hr-HR" sz="4000" b="1" dirty="0" err="1" smtClean="0">
                <a:solidFill>
                  <a:schemeClr val="bg1"/>
                </a:solidFill>
              </a:rPr>
              <a:t>High-fidelity</a:t>
            </a:r>
            <a:r>
              <a:rPr lang="hr-HR" sz="4000" b="1" dirty="0" smtClean="0">
                <a:solidFill>
                  <a:schemeClr val="bg1"/>
                </a:solidFill>
              </a:rPr>
              <a:t> prototip</a:t>
            </a:r>
            <a:endParaRPr lang="hr-HR" sz="4000" b="1" dirty="0">
              <a:solidFill>
                <a:schemeClr val="bg1"/>
              </a:solidFill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7111"/>
          <a:stretch/>
        </p:blipFill>
        <p:spPr>
          <a:xfrm>
            <a:off x="778080" y="1720177"/>
            <a:ext cx="3240000" cy="4628504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301" y="1905252"/>
            <a:ext cx="3240000" cy="4443429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07"/>
          <a:stretch/>
        </p:blipFill>
        <p:spPr>
          <a:xfrm>
            <a:off x="8263716" y="1942307"/>
            <a:ext cx="3240000" cy="440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575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01"/>
          <a:stretch/>
        </p:blipFill>
        <p:spPr>
          <a:xfrm>
            <a:off x="772866" y="619789"/>
            <a:ext cx="3240000" cy="5754222"/>
          </a:xfrm>
          <a:prstGeom prst="rect">
            <a:avLst/>
          </a:prstGeom>
        </p:spPr>
      </p:pic>
      <p:pic>
        <p:nvPicPr>
          <p:cNvPr id="4" name="Slika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76"/>
          <a:stretch/>
        </p:blipFill>
        <p:spPr>
          <a:xfrm>
            <a:off x="4451643" y="629207"/>
            <a:ext cx="3240000" cy="5744804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854" y="629207"/>
            <a:ext cx="2520000" cy="2685600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854" y="3496900"/>
            <a:ext cx="2520000" cy="26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743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 smtClean="0"/>
              <a:t>2. IZAZOV - Dizajn</a:t>
            </a:r>
            <a:endParaRPr lang="hr-HR" b="1" dirty="0"/>
          </a:p>
        </p:txBody>
      </p:sp>
      <p:sp>
        <p:nvSpPr>
          <p:cNvPr id="3" name="AutoShape 2" descr="data:image/jpeg;base64,/9j/4AAQSkZJRgABAQEAYABgAAD/2wBDAAgGBgcGBQgHBwcJCQgKDBQNDAsLDBkSEw8UHRofHh0aHBwgJC4nICIsIxwcKDcpLDAxNDQ0Hyc5PTgyPC4zNDL/2wBDAQkJCQwLDBgNDRgyIRwhMjIyMjIyMjIyMjIyMjIyMjIyMjIyMjIyMjIyMjIyMjIyMjIyMjIyMjIyMjIyMjIyMjL/wAARCAHC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261HmXRDYIVc4xVi+v7XTLR7q8lWKFMZYj16dKgsv+Pp/9z/Cqviy2mvPDd1BbxySSOAAsYBJ5H6U2ru17ApQj71T4VvbexfsNSs9TiaWzmEqKcEgEY/OpWurZZzA1xEJQu4xlxuA9celZ/h/SW0ixMbSs5kIcqVA2HAyOKbe6J9subiZp2Ak27EHAUjgnI5zjI60NWdr3DmjLWKaXZ7/AIGxwOtRT3EFsgeeaOJSQoaRgoJPbmsOfQbyZJImut8TIVXdLJnH8KHnp0O7rTbjQtQnSQG5U5k3AGV8EYYE+3DAYHBx70gOjpFZWGVIODjg9659tG1L95i8VgT082RQ/Xk4Py444Xg45q5Y6ZdWoulkvnfzW3JIoAZOeRg5X3zjufQUAaEtzBA6JNNHG0hwgdgC309akBBAIIIPQis+402WaSBxdy74YpEDk4LFsYJ2gAgY6Y9Kyo9M1Ge8nie4nSJcbpfNdfMPOMDPAHHTrigDpqKw4tI1CK/tJBfEwQsS6s7Etkcg56jPPtW5QAUUUUAFFFFACEgdSBR8rAjgjoaoa1p76ppclmjpG0hX94wJMeCDuX/aHUHscUmiac+k6YlnJIsrIzHzQMNJk53P6se57mgCCYlJ3UHgHjioJbpIFVppUjVnCKWwMsTgD6k1Nc/8fUn+9XPeIdFuNVW3a3vruIpcQs0UcqqgVXBLcg/MB0+gqyTe8xvUflR5jeo/KoLeE29ukRnmnKjHmTMC7fUgCpaAHeY3qPyo8xvUflTaKAHeY3qPyo8xvUflTaKAHeY3qPyo8xvUflTaKAHeY3qPyo8xvUflTaKAHeY3qPyo8xvUflTaKAHeY3qPyo8xvUflTaKAHeY3qPyo8xvUflTaKAHeY3qPyo8xvUflTaKAHeY3qPyo8xvUflTaKAHeY3qPyo8xvUflTaKAHeY3qPyo8xvUflTaKAHeY3qPyo8xvUflTaKAHeY3qPyo8xvUflTaKAHeY3qPyo8xvUflTaKAHeY3qPyo8xvUflTaKAHeY3qPyo8xvUflTaKAHeY3qPyo8xvUflTaKAHeY3qPyo8xvUflTaKAHeY3qPyo8xvUflTaKAHeY3qPyo8xvUflTaKAHeY3qPyo8xvUflTaKAHeY3qPyo8xvUflTaKAHeY3qPyo8xvUflTaKAHeY3qPyo8xvUflTaKAHeY3qPyo8xvUflTaKAHeY3qPyo8xvUflTaKAHeY3qPyo8xvUflTaKAHeY3qPyo8xvUflTaKAHeY3qPyo8xvUflTaKAHeY3qPyo8xvUflTaKAHeY3qPyo8xvUflTaKAHeY3qPyo8xvUflTaKAHeY3qPyo8xvUflTaKAHeY3qPyo8xvUflTaKAHeY3qPypd0hGQP8Ax2mVSm0fTbm4aeexgkmYgl2TJOKAL/mN6j8qPMb1H5U2igCpqmtW+kW6zXRkbe4RI4Yt7ufYD0HJ9AKTStag1m1a5tfMCJIYyJUCnIAPv60t7Zy3E1rPb3ZtprZ2ZWEYcHcpUgg/Wo9J0uPSbWSFJXleWZ55ZH6s7HJ46AdAAPSgDR8xvUflR5jY9fYAU2g9ODg+tAFW31i3upI4oXZpHUsybOYscHf/AHTnjBq6sjbhyOvpWZaaTFZXJuYpZPOl/wCPl2wftDdmb3HbHQcdK0V+8PrQBrw26wlmzlm71NRXMnxXCdeuLXMsdrZkxykWskjSSeg2ghVHqevbjmoKOmopkMqTwpNHu2OoZdylTg+x5FU9T1S309AkrypJIp8tkt3lAPqQoP60AX6KxfDmujWredHQrc2r+VNhGVWPYruAPI7HkVe1W/GmaVc3pTf5SZC5xk9APzoAuUVzjz+JLPULFJPst1BcSAXDKgjFuPRSWy569q6M8DNACFgvUgUnmJ/eFVJJAqvI54UFj9BWB4a8U23iJ7hITlokVz+7K4DZ45POMdaAOq8xP7wo8xP7wrC1PVW0+6t4RAWSRHkklIyqKuB25ySwpjeIrMMQIbticFAsOfMBJAK88j5T1xQB0HmJ/eFHmJ/eFc63iXT0t1ncTpG0ix/PHtI3AFTgnOCCPf2q1c6rBbTSxtFcOYtqu0ceRvbG1Ov3jkfn1p2Fc2PMT+8KPMT+8K55vEVorKgt71nPBRYMlWyw2nng5Vvb35p82sDbC9tCZY5RGQx/h35IyP8AdBP5Uhm95if3hR5if3hWDFrlsZVikO1nYBMdwQuCc+7Y70HVZTMwjt1eFHVc7vmbcxVSO3UGmBpz20c0m8SBSevFRfYV/wCe4/75qgusMoXzYcuUdmSJHLIVA+VhjIPPXpTpNZRLRpPKZZBEjjeQqEvjaN31/lQIu/YV/wCe4/75o+wr/wA9x/3zVJNWEypLCYVg/d7nlY8l+QBgfqe9LcaxDHb+ZECxMfmKrKRkbWI/9BNFwLn2Ff8AnuP++aPsK/8APcf981Qj1SZ7eGfyojG03ls6ltpGQMgkcdT97uKSTV5YGlWaBPkZlGCQS23KjBGecEZ6elFwND7Cv/Pcf980fYV/57j/AL5rOh1xZJoEaHAl+UbTlvM2glQPbP6Gpf7Zga4WKNJHxIY32oWKkKSCAuc9KALn2Ff+e4/75o+wr/z3H/fNUoNRnuGt9sMaLcRF0LlhgjseOfoOai/tqSOB3mtssITMnlKzAjcQM8fLkDPPrRcDS+wr/wA9x/3zR9hX/nuP++aqnUJGVRHGgkaSRRvJ2hU6k45/AUsWqRSGJFDSPJhQ8QzGWK7gNx9h6UXAs/YV/wCe4/75o+wr/wA9x/3zVCTV3TTI7nyF81ld2QsSFC5B5xzzj86ItZ/eKlxAyKRnzUB28sVB55ANFwL/ANhX/nuP++aPsK/89x/3zVM61AGiHlThX5LMuNqbSwf6HafeorrWjEE8i3ctk70lUgqAAc8ZxkHqeB3oA0fsK/8APcf980fYV/57j/vmq51a23bQsxydseE/1pzg7fXn6VGmrxzTywxD5ljEi7geBznd6YIx9aLgXPsK/wDPcf8AfNH2Ff8AnuP++apprMSov2qOSGQKC5CkqpILAZ65IGcfhST6zHFFJsgmMyfeiZMFORy3oOR60AXfsK/89x/3zR9hX/nuP++agg1ayuXkWOYDY23LkANkkDHPqDUSavHI1uscbuJG2u4UhV+Utj64HT3ouBc+wr/z3H/fNH2Ff+e4/wC+apz6qPLVrWPecOzeaCmFUZPbrTLfV2kuhBNCIC5ym8kZB6dup49qNQL/ANhX/nuP++aPsK/89x/3zWbLrf2a3L3CRrIJvLK7ivygAk4bnOO3etCK5aS+ntzGAsaK6uGzvDZ7dulFwHfYV/57j/vmj7Cv/Pcf981NRRcCH7Cv/Pcf980fYV/57j/vmpqKLgQ/YV/57j/vmj7Cv/Pcf981NRRcCH7Cv/Pcf980fYV/57j/AL5qaii4EP2Ff+e4/wC+aPsK/wDPcf8AfNTUUXAh+wr/AM9x/wB80fYV/wCe4/75qaii4EP2Ff8AnuP++aPsK/8APcf981NRRcCH7Cv/AD3H/fNH2Ff+e4/75qaii4EP2Ff+e4/75o+wr/z3H/fNTUUXAh+wr/z3H/fNH2Ff+e4/75qaii4EP2Ff+e4/75o+wr/z3H/fNTUUXAh+wr/z3H/fNH2Ff+e4/wC+amoouBD9hX/nuP8Avmj7Cv8Az3H/AHzU1FFwIfsK/wDPcf8AfNH2Ff8AnuP++amoouBD9hX/AJ7j/vmj7Cv/AD3H/fNTUUXAh+wr/wA9x/3zR9hX/nuP++amoouBD9hX/nuP++aPsK/89x/3zU1FFwIfsK/89x/3zR9hX/nuP++amoouBD9hX/nuP++aPsK/89x/3zU1FFwIfsK/89x/3zR9hX/nuP8AvmpqKLgQ/YV/57j/AL5o+wr/AM9x/wB81NRRcCH7Cv8Az3H/AHzR9hX/AJ7j/vmpqKLgQ/YV/wCe4/75o+wr/wA9x/3zU1FFwIfsK/8APcf980o08N0mB/Cs/UtUnt7lbS0tXefb5xaTCxmMH58Enlsce2RmrthepfWkd3FHLGkgyglXaxHrj0NFwJP7NP8Az1H/AHzR/Zp/56j/AL5q+DkA+tYkmqXkWpNG+1bVJMM5tiAq+pffgfXH4UXYFz+zT/z1H/fNH9mn/nqP++ado91PfaVb3Vx5W+Zd+IgQAD0HJNed/ETX746ydJt5pIreJFLiMkGRmGecdsY4rahSlWnyoUmoq56F/Zp/56j/AL5o/s0/89R/3zXl3hTWr/SPEFhaG5kmtbwR742JIXeOCM9CDXsNOvRdGVr3uKMlJGf/AGaf+eo/75pRpxBB80f9805Lt21mazLw7EgSQKA28EkjJP3ccduetXawuywqodOg/tNdQXek4TY+xsCQdtw747elW6zH1uNC/wDoOoHYZfu25OfL649c5+X1qW0ty4U5T+FGnTZE8yJ03Mm5SNynBHuPekjkEkSSbWUMobDDBGfUetNiuYJrYXMUqvCV3BweMUyLEdjYwadaJbWybY15JJyWJ6knuT3NSzwxXMEkEyB4pFKurDgg9RSRXMM5IicMQAT9D0P6U93WNctnHsCaAMu18P21tcxTPPd3Pkf6hLiYusXGOB644ycmtaioLu8t7C0kuruZYYIhueRjwoobtuOKcnZbjZISQyldysCCPY1naboGm6O0jadp8ds0gAcoD8wHTqaZY+M/DupXkdpZ6rDLcSHCJggsfbIrdpRkpap3Lq0KlF8tSLi/NWM6exiuSDPbiTClRn0OCR+g/KqFl4dgtLua5YGV3I2DbtWMAscAZP8AePt7Voz6zY298LJ5WM5IBVI2bbnpuIGFz71ed1jRndgqqMkk4AFCknsTKEopNrcx5tCsJyplsgxXGOWHQADODyPlHB9BStoli5YtaH512t87DIzkHr1HY9R61pW11DeReZAxZQcZKlf5ipqZJlxaXbQgeXagYxg8k8EkZJ6nLHk+tEWmQQw+UkB8sPvUHsQMDHsBxWlHIksayRsGRhlSO4p1AjK/su3BBSAxsBgMhII4A/HoOvpTv7Nt/wB0Tb5MShEPPAHT61civbadmWOZGKyGIjP8Q6j3xUjypGyB2Cl22rnucE4/IGi9ynFrRmfHp0EXKQHJBBJJJIOAeSc9h+VNj0q2il8xLchgwYfMxGQMA4zjpxWglzDIIikikSjMeP4hUtAjLOl2xff9mwc54JAPOeRnB555po0i0UMBaD5uuST2I9emCfzrWqlqGpRacIt6O7yttREGSamc4wjzSdkOMXJ2W5C2mwPL5jW+W3bzycE8ckZwegpBpdsF2/ZsjesnzEsdy/dOSe1Pt9Xjnu0tmhlikdSybx1x1qa41K0tJGSaXayp5jfITgZwOg9e1KnVjUV4O45QlF2aKx0u1KhTargOzjAIwzHJP1JFEGmW1s++G22MDkHJOOMd/apn1exRXZpiAgUt8jcZ6Dp15HHWpH1G0jlgjaZd04zHgEhhx36DqPzqySsmmW6MGW3wQpQcnAB4OBnAp5sYmUqYBgxiIjH8Hp9K0KKAMo6VbEsfIbLNv4dhhvUc8fhTf7IgE8E0cJjaFgV25wcAjkfQ9etasjrFG0jsFRQWYnsBUUl7bQpI7ygLEod+CcA9PzoApjTYRuHknYybNnYDJJ/MmpJLRJnLyQ7mIAJI7A5H681bgnjuYVmhbdGw4NSUAZS6Vaou0WowDkZJOOCMdemCeOnNIdHtCiobYlVOR8zemOTnkYGMHitVmCqWY4AGSaox6qrzBGs7uOMnAleLCn+o/EVMpqL1KjCUtUQnSrYlybblzk4JGDnPHPy888YpRpdsrBltQGC7QRkHGCMZ/E1duryCyiElw5RS20YUsSfoPpUsbpLGskbBkYZVgcgiqJM9tPgfO+2DZxnIznA2j9Diozo9oyhWtcgerNk9Opzz0HX0rSjuIZQpSRTuzt5644P5VJQFihDZpbl/KiK7zuIySM+wPT8KhXSrVJUkW1AZPu9cDjHTp04q5BqFpdZ8idHw/lnB/ixnH5c1ZoAzJNNtpUCNaJtByAq7eenalfToJX3vbgsG3Z568f4Dj2rRZgqlj0AyeKiS6hknaFJAZFzle46f4j86AKUWmwQklLfkggliWJBxnk/QflUkdqkJzHFtOwJn/ZHQVfooAq7G/un8qNjf3T+VVtS16z0q8tLS4S5Mt22yDyoGcO2GYrkDGdqsfoK06AKuxv7p/KjY390/lVqigCrsb+6fyo2N/dP5VNHPHK7ojZZDhhjkUJNHJIyI2WQ4bA6H/JoCxDsb+6fyo2N/dP5VapkkqQxl5GCqOpNAEGxv7p/KjY390/lVlWDKGHQ9MiloAq7G/un8qNjf3T+VWqKAKuxv7p/KjY390/lVqigCrsb+6fyo2N/dP5VaooAq7G/un8qNjf3T+VWqKAKuxv7p/KjY390/lVqigCrsb+6fyo2N/dP5VaooAq7G/un8qNjf3T+VWqKAKuxv7p/KjY390/lVqigCrsb+6fyo2N/dP5VaooAq7G/un8qNjf3T+VWqKAKuxv7p/KjY390/lVqigCrsb+6fyo2N/dP5VaooAq7G/un8qNjf3T+VWqKAKuxv7p/KjY390/lVqigCrsb+6fyo2N/dP5VaooAq7G/un8qNjf3T+VWqKAKuxv7p/KjY390/lVqigCrsb+6fyo2N/dP5VaooAyL7RrXUpI3u4Hk8tWVV3EAbsZPHfgVatrTyIIoE3CONQiljk4AwKu0UAFZ95oemX8FzDcWULLcrtmKrtZx15Yc9RWhRQBFb28VpbRW8CBIokCIo7AcCuW8WeDG1y6j1CxuFt76MAEtna4HQ5HII9a66irp1JU5c0RNJqzOF8OeBLiy1ZdU1i7S4njOY0TJAOMAknHTsMV3VFFOrVlUd5AopbEC2229e586Y70CeWX+QYJOQPXnr7Cp6KKzGFYKaJJ5ksjwW24yXDJtml6SYxnnqcc+nauBl+POnRSvGdCvTtYrnzU7Uz/hfum/9AG9/7/JUyjzK17CsuZSa2PVpbZpdOa1EhiLR7N6cleMcZrHPhyT7Wi/ai1uikq8igyKS2SARgDvzjocVwa/HvTmdV/sG9+Ygf61O9dJ/wsq2z/yDZ/8Av4tdFDC1aq/dK9jGvi6VBr2srXNqTwyWLlb1vnj8sq8e5QPUDPXtn0praBNbWZWGbz5AiopK4c4XbgsT93vj+dY//Cyrb/oGT/8AfxaP+FlW3/QMn/7+LW/9nYr+T8jD+08J/P8AmdPpOkjS/tP79pmnk3lmzn8ckjP0ApniTSDr3h680xZhC1wgAcjIBBB6fhXD6v8AGWx0h4Vk0a6k8wEjbKvGKzf+F+6b/wBAG9/7/JXJWpSi3TqLU7sNiFeNei9ndP0f+Zr6P8ONSs9d0u+vNRtHi08BUSGHazAZxk9zz1Oa9IryD/hfum/9AG9/7/JR/wAL903/AKAN7/3+SsadKNNWideMx1bGSUqz202t59D0DUtI1G4kuI7aeGO3uGDmTc6SRNjBIK/e47Gtea0Wewa0Z32tHs35yenX615R/wAL903/AKAN7/3+Sj/hfum/9AG9/wC/yVpH3Y8q2/zOJR95yPRJNBlnkWSa8UvvLErEflzjlMsdh4689TwKpz+HZ0MCwskmZBuIjCrGMj5wN2d5xyRnOegrh/8Ahfum/wDQBvf+/wAlH/C/dN/6AN7/AN/koKPSdO0QafqEt19oaUvGEAbPygY98Y49O55rVIDKQehGK8h/4X7pv/QBvf8Av8lH/C/dN/6AN7/3+SgDurHwvLbeQWvAjW0zvB5S5G1iS2c/xEHGe2K2721kuUjMUoilikEiMybhnBHIyM8E968q/wCF+6b/ANAG9/7/ACUf8L903/oA3v8A3+SpjFR2NatedV3mzvZvCwlBAvNv7sIG8v5zwBgsCPl4+6MdTzUq+GrePa+4u6AY4OTjbxkk9lI5P8Rrz3/hfum/9AG9/wC/yUf8L903/oA3v/f5KoyPUtKtZLWxVZjmZjufnOOwGfYAD8KzvEtne3IsprKETNby7mj3BSRj34rz7/hfum/9AG9/7/JR/wAL903/AKAN7/3+Ss61JVYOD6mlKo6c1JHY6NY6y2vx3V7a+RbxIwALqeoxjitrUNGjv2uJDIVkliWIHnCgMT0BGc/n715p/wAL903/AKAN7/3+Sj/hfum/9AG9/wC/yVFChGjHlTv11KrVnVlzNW9D0S40B7gODcxoGVAVWJtrFcct8+T0wOQeeSanm0YSPayC4YS20YRHx3yOSOh6f1rzT/hfum/9AG9/7/JR/wAL903/AKAN7/3+StzE7c+FZYbbbFdrI/zDDxnBDMCR97gcE4GM59KtHw0GG1rlduzadsWCBz8oOeE5+7+teff8L903/oA3v/f5KP8Ahfum/wDQBvf+/wAlAHeyeFUcXIFyMTSM2HjLgAgjpuxkZ4IxjHQ1fm0w3DXcUjYhmiiQMDydpOf5ivM/+F+6b/0Ab3/v8lH/AAv3Tf8AoA3v/f5KAPRINBlttRW7jvjhIzEimPouc4Jz831IzWvCsqJiWQSN6hdteSf8L903/oA3v/f5KP8Ahfum/wDQBvf+/wAlAHrzbtp243Y4z0qjHcak8wjewjjUH5pTMGGPYYz+eK8v/wCF+6b/ANAG9/7/ACUf8L903/oA3v8A3+SplFvrYqMklqrnqt7bS3CwmCZYpIpN4Zk3joR0yPX1rIbwspeVlu2JdFUeYpbbgg9NwUjIzjHU/hXA/wDC/dN/6AN7/wB/ko/4X7pv/QBvf+/yVRJ3/wDwjC9ftId9zsHkiDMN/UZyOPb0yO9JH4emS6Z/PjVVQKjJHgjO7IXn5V+bpz0HPFcD/wAL903/AKAN7/3+Sj/hfum/9AG9/wC/yUBc9Gl0BWkZ4rgxFixICcHjC9/4f6kVG/htJyXuLjzJjnL+XgDO7oM8AFgf+AivPf8Ahfum/wDQBvf+/wAlH/C/dN/6AN7/AN/koA9Bj8Mok80r3Tu0ju4LAkgsCAeWxkZ4wBTk8Psk0Uq3YDxOzD91w+7HL8/MwxwePpXnn/C/dN/6AN7/AN/ko/4X7pv/AEAb3/v8lAHrUKTJu82YSZ6YTbj9alryD/hfum/9AG9/7/JR/wAL903/AKAN7/3+SgD0nVtIfUdU0W7WZUXTrprhlK53gxSR4Hp9/P4VpXEXn28sO9k3oV3L1GR1FeSf8L903/oA3v8A3+Sj/hfum/8AQBvf+/yUAehf8I4GK7polUJtIig2dsYHzHCnqV9ec1FP4aGYo7d41iLlpNyZA4YAgZ6/MAPTaK4L/hfum/8AQBvf+/yUf8L903/oA3v/AH+SgD0JvDYaeGQ3kjeVL5hDZ+bnPYjn3/SpbvQvtMzyC52FpBIAU3AEEds4PTvn6V5x/wAL903/AKAN7/3+Sj/hfum/9AG9/wC/yUeYHodnockemTQSSxrJNtLAR5XIOfmGfmz0JyMilTw5Gqg+efMxguE/h/ugZ4XI4H0rzv8A4X7pv/QBvf8Av8lH/C/dN/6AN7/3+SgDv7nwvHPAyC6ZZH4d8H5wNuFOCCR8vTI61uwxiGCOIHIRQoJJPQe/NeR/8L903/oA3v8A3+Sj/hfum/8AQBvf+/yUAev0V5B/wv3Tf+gDe/8Af5KP+F+6b/0Ab3/v8lAHr9FeQf8AC/dN/wCgDe/9/ko/4X7pv/QBvf8Av8lAHr9FeQf8L903/oA3v/f5KP8Ahfum/wDQBvf+/wAlAHr9FeQf8L903/oA3v8A3+Sj/hfum/8AQBvf+/yUAev0V5B/wv3Tf+gDe/8Af5KP+F+6b/0Ab3/v8lAHr9FeQf8AC/dN/wCgDe/9/ko/4X7pv/QBvf8Av8lAHr9FeQf8L903/oA3v/f5KP8Ahfum/wDQBvf+/wAlAHr9FeQf8L903/oA3v8A3+Sj/hfum/8AQBvf+/yUAev0V5B/wv3Tf+gDe/8Af5KP+F+6b/0Ab3/v8lAHr9FeQf8AC/dN/wCgDe/9/ko/4X7pv/QBvf8Av8lAHr9FeQf8L903/oA3v/f5KP8Ahfum/wDQBvf+/wAlAHr9FeQf8L903/oA3v8A3+Sj/hfum/8AQBvf+/yUAev0V5B/wv3Tf+gDe/8Af5KP+F+6b/0Ab3/v8lAHr9FeQf8AC/dN/wCgDe/9/ko/4X7pv/QBvf8Av8lAHr9FeQf8L903/oA3v/f5KP8Ahfum/wDQBvf+/wAlAHr9FeQf8L903/oA3v8A3+Sj/hfum/8AQBvf+/yUAev0V5B/wv3Tf+gDe/8Af5KP+F+6b/0Ab3/v8lAHr9FeRp8d7KQZTw5qDD1V1NO/4Xpa/wDQs6l/30tPlfYXMu561RXkv/C9LX/oWdS/76Wkb47WaKWbw3qKqOpLqBRyvsLmj3PW6K8g/wCF+6b/ANAG9/7/ACUf8L903/oA3v8A3+SkUev0V5B/wv3Tf+gDe/8Af5KP+F+6b/0Ab3/v8lAHr9FeQf8AC/dN/wCgDe/9/ko/4X7pv/QBvf8Av8lAHr9FeQf8L903/oA3v/f5KP8Ahfum/wDQBvf+/qUAeI3X/H7MP+mh/nV3+yo/+fmf/wAAJf8ACqV1/wAfsx/6aH+dXP7Vj/59Zv8AwOl/xoAoRf8AHxH/AL6/zr1NupryyL/j4j/31/nXqh6mvfyTafy/U+cz7en8/wBC3dae0DP5MizogBYoMMuRnleuOevSqgBPQE/QVdk1KTyolt8wuIwksin5pMDHXsMdvrVWGeW3YtDIUYjBIr2oc9tTw58nN7pxvjT/AF9n/uv/ADFYdhYpe/aN91FB5ULSDfu+bH0B4rc8af6+z/3X/mKxNOu7e0+0/aLXz/NhaNf3hXBP07V8pmX+9T+X5I+vyv8A3SHz/Ni3Wnx29hBcrewTNI7qUj3dscjKj15/CqRVh1UjBwcir11eWk+nW9vDZeTJG7sW81mGG2+v0qtLdXE8cccsrOkQwgJ6VwnoCW0QuLuCAkqJZFQkdskCrLjSkkZduoHaxGd0f+FV7SVYL23mYErHKjkDrgEGrDxaa8rt9vnAZif+PQev+/QBDeW32a+ubdCzrDIyBiOSAcDNVyCCQQQR1Bq7PqEg1W6vLSR4/Nkcg99pOeRVIkk5JJJ6k0AammaZBqFrcs108VxEyBIxHuEgbPuOcjp3zVO7s3tHUMyurA7XUEZwcEEHBBB6g0Wd21nKzBQ6sMMuSM4IIII5BBAINWdQ1GK9tkURymYytK8k0m85bqAepyRnJ70AZ5Vh1UjHqKVApkQO21CwDNjOBnk1JLdXE0McMkrNHF9xSelQ0AaxtdI8lJfOvljklkjV22EDaAQSAM87hxWSM4561dlktTpEEKzSG4SRnZTFhfmCjG7Pbb6d6pUAKFZjhVLMegAyTXTyaBp5iNtFK63Q4EzvwzbiMFR2JAxjpnnNc/ZXb2VyJkGeCrDJBKnrgjkH3FXo/sq6kupNfrIiy+cUcHzmYHOCMYznvnHegDJIwSD2qa1t2urhYgwQYLM7dFUDJJ+gFQk5JPqc1c06a3gmla5MoVoXRRGoOSwxzkjjBP6UAOW2s7ndHaS3HnhSyiZVAkwMkDHQ46A5qjV+OaysyZrd55Z9pEYkQIIyRjJwTk4PHSqA4GKACiiigAooooAKKKKACiiigAooooAKKKKACiiigAooooAKKKKAJ7W1a6aQCRI1jjMjs+cAD6A+tTPpN6rfLCZEJAWRDlWyMjB+lRWl19laXMSyrLGY2ViRwcdx9Ktf21KWi3W8JSIkonOFBULgfQDr60AImh3z2zTeWFKswKMcN8oyxqnPbT223z4mj3jK7u4q7NrUs8zO8EZDb8rk/wASBTz9FFQXt+18IQ0SoYxjcCSzdOpP04oAhWEs0KA/PKcAHoMnAro38BauRdG0e2vfsrtFIIHOfMVlVkG4DkbgfSud87F0syDhGUqD6Dp/Ktm58YapeXWoTXLCUXhH7t2YrCBIsmEGeOVA+lAEFn4W1y+kgWHTpgJ5fJR5BtXdkjBz05BGfUU6z8J6zeXFvH9keGOeQxpPKPkyAT2yf4TjjnHFX/8AhOrwXX2sWNr9rLKGly2GjWQyBNucD5j164FJa+N7mylimg0+3WdFSJpN75eNN2xevGN3UcnA96AKFx4W1aF38m2a6jWFZzLADjYwJGQQCDgH5cZ4oh8K61LG7mxljAgM6B15kGVGFA/i+YcHHWtA+ObtjAXsoXa1KvbPJK7PHIFZd7MTlzhv4vQdqlt/iDqNlJPLaWlrFNckvcOdzeZIQoLYJwOFxgccn2wAcrJBLFM8TxsJI32OuM4bOMcd81HVqPUJ7a6nmsibQS5HlxE4VSegz6dj1FVaACiiigAooooAKKKKACiiigAooooAKKKKACiiigAooooAKKKKACiiigAooooAKKKKACiiigAooooAsWFnJqGoW9nEQHmcICe3vXren+CtGjh+zixinYIWaSblmwMk+34V5Npt62m6nbXqruMMgfb6juPyr2TTvFOlzWjTwXlqodSCZWCumRgjBNcuIc7q2x6+WKk4y5rc3meb+MfDsOiXcM1pkWtxnCE52MO2fSuZPQ11fjbxBb6vcwW1m3mW9vkmTszH09hXKHoa2pc3Iubc4cWqary9lsem6aixaZarGoVfKU4HuK2JdI1CESEwlvLALiNgxTPqB06VkaewbTbVlII8pOR9BW42v3pVFVYVVOgCH39T05PHSvuVzqEfZ22Pzt+zc5e0vuVPsN6TgWtx2/5Znv0qvJGctDMh/uujj9CK128S6gZYnHkr5fQKnHQj1/2jWbc3Ml1dS3UxG+RtzHtVwdRv30rETVJL3G7nksoCzSKBgByB+dT2dk960qpJEhjj3kyNtB5Axn1yR1qGUgzSEHILkg/jU1neC0M2YI5hLHs2yZ2j5gQcDr93pXxD3PvVsQywywStFNG0ci9VYYNMqW4uZrqXzZ5C74ABPYDoAOwHoKipDLVpp9xerI0Co3ljJUuAx4ycA9eATVs+HNTDXC+SmbbHnfvF+TOev5VUtb+S0guIo4oW89QrOyncAOcAgjjPUd8Vfj8TX0Nys8cdspWMRhTGSuzJOOSTgk5/LtQwMcKzY2qTk4GB3pKmiu7iASiGVoxKMOF4B/w/CoaAPbJfgJ5szyf8JGRvYtj7H0z/AMDpn/CgP+pkP/gH/wDZ17VVOTVLSGO6kmk8uO2cJIzDgHAP/swoA8iT4BbJFb/hJCdrA4+x+n/A66r/AIVpz/yFj/34/wDsq659e0qNVZr+EKxwDu68kf0P5U+31jT7udYILpJJGDFVXPIBwT+YP5V0UMVVoX9m7XObEYSjiLe1V7epx3/CtP8AqLH/AL8f/ZUf8K0/6ix/78f/AGVd/VaO/t5ACJMZYqMjrj+lb/2niv5vwX+Rz/2VhP5Pxf8AmeZa18GP7XeFv7dMXlAj/j1znOP9qsv/AIUB/wBTIf8AwD/+zr2E6haqm7zlwVLDHUgVLFPFNu8tw23r7VyVakqs3Obu2dtKlClBQgrJHjP/AAoD/qZD/wCAf/2dH/CgP+pkP/gH/wDZ17VRWZoeK/8ACgP+pkP/AIB//Z0f8KA/6mQ/+Af/ANnXtVFAHiv/AAoD/qZD/wCAf/2dH/CgP+pkP/gH/wDZ17VWbDrllLuLM0QDhAXxgkkgdCccg9cUAeT/APCgP+pkP/gH/wDZ0f8ACgP+pkP/AIB//Z167/a1huC/aUBL7Oc9f8PfpUyXSPcTw4dWhALFhgEHPI/I0AeOf8KA/wCpkP8A4B//AGdRT/AbyUDf8JHnJx/x5/8A2de3BlbO0g464NVb/wD1S/71AHin/Cj/APqYf/JT/wCyo/4Uf/1MP/kp/wDZV65RQB5H/wAKP/6mH/yU/wDsqP8AhR//AFMP/kp/9lXrlFAHkf8Awo//AKmH/wAlP/sqP+FH/wDUw/8Akp/9lXrlFAHkf/Cj/wDqYf8AyU/+yo/4Uf8A9TD/AOSn/wBlXrlFAHkf/Cj/APqYf/JT/wCyo/4Uf/1MP/kp/wDZV65RQB5H/wAKP/6mH/yU/wDsqP8AhR//AFMP/kp/9lXrlFAHkf8Awo//AKmH/wAlP/sqP+FH/wDUw/8Akp/9lXrlFAHkf/Cj/wDqYf8AyU/+yo/4Uf8A9TD/AOSn/wBlXrlFAHkf/Cj/APqYf/JT/wCyo/4Uf/1MP/kp/wDZV65RQB5H/wAKP/6mH/yU/wDsqP8AhR//AFMP/kp/9lXrlFAHkf8Awo//AKmH/wAlP/sqP+FH/wDUw/8Akp/9lXrlFAHkf/Cj/wDqYf8AyU/+yo/4Uf8A9TD/AOSn/wBlXrlFAHkf/Cj/APqYf/JT/wCyo/4Uf/1MP/kp/wDZV65RQB5H/wAKP/6mH/yU/wDsqP8AhR//AFMP/kp/9lXrlFAHkf8Awo//AKmH/wAlP/sqP+FH/wDUw/8Akp/9lXrlFAHkf/Cj/wDqYf8AyU/+yo/4Uf8A9TD/AOSn/wBlXrlFAHkf/Cj/APqYf/JT/wCyo/4Uf/1MP/kp/wDZV65RQB5H/wAKP/6mH/yU/wDsqP8AhR//AFMP/kp/9lXrlFAHkf8Awo//AKmH/wAlP/sqP+FH/wDUw/8Akp/9lXrlFAHkf/Cj/wDqYf8AyU/+yo/4Uf8A9TD/AOSn/wBlXrlFAHkf/Cj/APqYf/JT/wCyo/4Uf/1MP/kp/wDZV65RQB5H/wAKP/6mH/yU/wDsqP8AhR//AFMP/kp/9lXrlFAHkf8Awo//AKmH/wAlP/sqP+FH/wDUw/8Akp/9lXrlFAHkf/Cj/wDqYf8AyU/+yo/4Uf8A9TD/AOSn/wBlXrlFAHkf/Cj/APqYf/JT/wCyo/4Uf/1MP/kp/wDZV65RQB5H/wAKP/6mH/yU/wDsqP8AhR//AFMP/kp/9lXrlFAHkf8Awo//AKmH/wAlP/sqP+FH/wDUw/8Akp/9lXrlFAHkf/Cj/wDqYf8AyU/+yo/4Uf8A9TD/AOSn/wBlXrlFAHkf/Cj/APqYf/JT/wCyo/4Uf/1MP/kp/wDZV65RQB5H/wAKP/6mH/yU/wDsqP8AhR//AFMP/kp/9lXrlFAHkf8Awo//AKmH/wAlP/sqP+FH/wDUw/8Akp/9lXrlFAHkf/Cj/wDqYf8AyU/+ypr/AATSMAv4kVQTgFrXHP8A33Xr1YPir/jxt/8Arr/SgDh4PgP5wY/8JHjB/wCfP/7Opv8AhQH/AFMh/wDAP/7OvXdP/wBW34fyp9/fJYQo7RSymSQRokQBYk/Uj0oA8f8A+FAf9TIf/AP/AOzpP+Gfwf8AmZP/ACS/+zr1ceI9IMe83sa4QOVbIYA4A49eRx15pza/piMVku0jIJHzH0/l0PX0NAHk/wDwoD/qZD/4B/8A2dH/AAoD/qZD/wCAf/2dex2t3b30AmtpVkjJK5HqOCKLi7jtmQSbvmyeB0xj/GgDyOH4HXlumyHxdPGn91bYgf8AodSf8KV1H/oc7n/wHP8A8XXqzahaqu7zQRjPANBv7ZSAZRyccA/57GrVWaVlJmbpU27uK+48p/4UrqP/AEOdz/4Dn/4umyfBG+lQpJ4wuGQ8FTbHB/8AH69aN7bBiDMmR15qWORJUDxsGU9CKftaj+0/vBUaa2ivuPF/+FAf9TIf/AP/AOzo/wCFAf8AUyH/AMA//s69kluooHCSNtyMg4/z60031sAT5y4Bxx+dZmh47/woD/qZD/4B/wD2dH/CgP8AqZD/AOAf/wBnXsX222yQJkJBxwc1LDMk8YkjJKnpkYoA8Y/4UB/1Mh/8A/8A7Oj/AIUB/wBTIf8AwD/+zr2qigDxX/hQH/UyH/wD/wDs6P8AhQH/AFMh/wDAP/7OvaqKACs250Kyu3naUTETsGdBMwUsABnAOAcACtD5/Vfyo+f1X8qAMePwvpyGQsjNulWRcMV2AKFCjHbA59cmrUei2MNxbTxxMrWwYRDecDOc8Z56mr3z+q/lR8/qv5UAKRuUg9CMVWGn2oxtj2gEHCkgcVY+f1X8qPn9V/KgCsNNtQc+Wc4IPzHnNTRW0cLs6A7mxkkk0/5/Vfyo+f1X8qAHUU35/Vfyo+f1X8qAHUU35/Vfyo+f1X8qAHVRfSLGSJIzDtRGLYUkZJ65x1/Grnz+q/lR8/qv5UAZsWh26S+ZK8krBwUyxG0Dov09vatEQoszyhfncAMc9QM4/maX5/Vfyo+f1X8qABEWNdqKFUdgKrX/APql/wB6rPz+q/lVW+3eUuSPvdhQBRooooAKKKKACiiigAooooAKKKKACiiigAooooAKKKKACiiigAooooAKKKKACiiigAooooAKKKKACiiigAooooAKjuPMFvJ5WfMx8uPWpK5b4kXlzp/w61q7s7iW3uIolKSxMVZT5ijgjpwaAN6SS6iGFjL4IAO0nPryP8KaZ70KW8gH0AU8frzXyP8A8J14s/6GXVv/AALf/Gj/AITrxZ/0Murf+Bb/AONAH14zTFrcYdGblsJlR9eKlg8wwL5md/fIxXyDF408YTPsj8R6sznoou3yfpzzV1dc+IbTeV/afiBZMZ2vPKvHryelAH1tg+lGD6V8kT6/8QLW38+41bXoogcFnuJBj688daof8J14s/6GXVv/AALf/GgD7GwfSjB9K+Of+E68Wf8AQy6t/wCBb/40f8J14s/6GXVv/At/8aAPsbB9KMH0r45/4TrxZ/0Murf+Bb/40f8ACdeLP+hl1b/wLf8AxoA+xsH0owfSvjn/AITrxZ/0Murf+Bb/AONA8c+LSQB4k1Yk9ALt/wDGgD7GwfSjB9K+Om8b+LkYq/iPV1YcEG7kBH60g8ceLWOB4k1Yn0F2/wDjQB9jYPpRg+lfHJ8c+LQcHxJqwI/6e3/xqQ+MvGQMYOv6yDIMp/pMnzfTnmgD7CwfSjB9K+PH8Z+MoyRJ4g1lCoBIa6kGAenf3FIPGvjApvHiHWCpOA32qTGfzoA+xMH0owfSvjn/AITrxZ/0Murf+Bb/AONaY1j4htHDIura2wmj82MC7cll45AznHNAH1ng+lGD6V8gXfi3xtYT+Rd67rUEoGdklzIpx9CahPjjxcG2nxHq4I7G7k/xoA+xcH0owfSvjn/hOvFn/Qy6t/4Fv/jR/wAJ14s/6GXVv/At/wDGgD7GwfSkr46/4TrxZ/0Murf+Bb/417t8DtX1LWfCupT6nf3N5Kl7sV7iUuVXYDgE9qAPT6KKKACsHxV/x42//XU/yrerB8Vf8eNv/wBdT/KgDq9O/wBW34fyqS9sYb+FY5jIArh1aOQowI7gjmorDdsbBHbqParnz+q/lQBlnw1pZWRVgZFkQIwSRgMDHPXrwOfaq83hSwlmiKmSO3XmSFWOJeuMnOeMn863Pn9V/Kj5/VfyoAjt7WG0V1hXaHcyNyTlj1NPaGN5EkZQWTO0ntn/APVS/P6r+VHz+q/lQBAbC3OBsOAMY3H8/r70fYYRkqCG7HJOOv6cnip/n9V/Kj5/VfyoAqLpduF2sGZQoUKTxwOv15q1FEsMYjQYUdKX5/Vfyo+f1X8qAGSW8Usiu65ZehzUB023ypG9cdcMeRgjH61a+f1X8qPn9V/KgCuun2yHKIVOcjaxGPb6VPHGsSbEGFB4GaX5/Vfyo+f1X8qAHUU35/Vfyo+f1X8qAHUU35/Vfyo+f1X8qAHVy/ifUdQsrpFtJ5Y1NpM5CWbSjcAMHIPH9K6ikwD1FAFexkkl06GSUs0jICxaMxkn/dPIrn7fVdbtrCOS7tjI727TuWQ/KcqAoCj/AGiSDyADXU0UAcpB4j1qby3OilYyVDKd+7+AHHGP4zj/AHTUra3fy+HJrySGSzuBKERY4WkJzjjBHGCcE4xwTXTUUAZelz30t3eJdsrRr5RiZYio5QFsZ681qUUUAFFFFABRRRQAUUUUAFFFFABVS/8A9Uv+9Vuql/8A6pf96gChRRRQAUUxJY5F3I4K+tOyM4yPzoAWimtIi7dzAbjgc9TTqACiiigAooooAKKKKACiiigAooooAKKKKACiiigAooooAKKKKACiiigAooooAKKKKACiiigArj/ip/yS/Xv+uKf+jErsKZKiPEyyIroRyrDIP4GgD4dor7Tays85Fla5/wCuC/4U37FaZwbO1/78L/hUc5fIfGUMrQTxzL96Ngwz6g5rel8UXOpaqlxeLbqrIYnBjLKATkHBz0PNfVv2OzGf9Ctev/PFf8KfDZWTTIDZW3X/AJ4L/hRzhyHyPqmpiW08qM2m+ZsztboRuAC46gY5BOBxWLX2zcadZ7yRZWo/7YL/AIVGmn2YXBtLU+/kL/hRzi5T4qor7a+wWWP+PO1/78L/AIU02Vl/z5Wv/flf8KfMHKfE9FfaM1jZbCDZWvP/AExX/CvnHxAiC9vNqIAJmGNo9TQpA4nnlOR2ikWRGKupDKR1BFdn4csrnU/EFrZWMiQXEzFBKRwowcn8qq6laXOjapf6ZK43I+2QheHHUH+tO4rGPP4h1e5geGe/mkjkBVwxzuB65qjbXM1pcJPbyNHKhyrqeRXbaTCkHhfXNRCKZP3Voh2j5fMJLH8lx+NYkMKuSSq/lRcLGbe6vf6imy7uDKobfgqBz68D3qW18QatZQpFbX0saIQVAx8uOmKvzxp5Zwq5HtWj4dmlWObyggZGG1mUEAnP+FFwsc+viLV1RlF/Ntf7wJzmo7TWtTsIPItb2aKLJOxW4yepx61Y1S8N3qMrMVOGIJVcAnvxVM/SmAl7qV5qBU3c7SlckFgO/WrkWueTbQwjTbFxEpG+SMszE4ySc+1dz8OpIDZXaXZh2CVQvmqOBjnrXVyXmkRRbmkst+/rtU8VDnZjUbnhd1cfabhpvKji3Y+SMEKOO2avL4h1VIViW8YKjrIvyjKsOhBxXsP9raEzlUnsiSOm1f8ACsjxsbR/DEYRYBumHzIoH6ilz67D5NDyJmZ3Z2OWY5J9TSVvWqWW8Kzx5967fTLC2ForGKI++0GqcrCUbnlVfRX7Pn/Inar/ANhD/wBprXTafb2j2sP+jW5+QDmJf8K6jS4YobZlijSMFskIoXPHtSjPmHKFi7RRRVkBWD4q/wCPG3/66n+Vb1YPir/jxt/+up/lQB1enf6tvw/lVuSSOJN8jqi+rHAqpp3+rb8P5VBr2mSatYJBEYwyyrJiTODjPH60AalICD0IPbiuWHhzVUfjUlaFURBCGdFcKAOcHK9+nXjNQXXh7WLeGb7JePcGWd5FQSGMR7t3fcMgE57kknOeKAOxormH8O6ntQR6q6sEbc5kcncSx4GcYOVB9NoxQ/h/VZfMkbVmSZySNjPtUHflQM9PmXnr8tAHTAg9CD24paz9GsH03T/s7srMZHkO0kgbmLYyeTjPU1oUAFFFFABRRRQAUUUUAFFFFABRRRQAUUUUAFVWvQsxj8mU4cLkLx0zVqqxsYGlMpU7i277x60ALe3aWNq1xIrMqlRhcZJJAHUgdTUX9q2YwJJPLYsEIYdGIyASOO471Zmhjnj2SruXcGwfUEEfqBVebS7Odw8kWSH38MRk8e/+yPyoAjGuacUZxc/KoyTsb9OOeo6etSS6jDFNbx7XZbj/AFbrgqeM+uTwOwpr6RYvF5ZhwoxjDEEYAHBzxwoqWSwt5ZIndWPlDCgOwXjpxnBxQAWV6l9C0iKy7XKMrYyCOvQkVZqG2tYrSMpEGwx3Es5Yk+5PNTUAFFFFABRRRQAUUUUAFVL/AP1S/wC9Vuql/wD6pf8AeoAoUyaRIbeWWVtscaM7t6KBkn8qfVPV/wDkB6j/ANek3/oBoA4tvib4DMSoNfAwmwE28h/pTR8SvAIH/IfGcY3fZ3z/AOg18uUUAfVEfxR8CRwLF/b6nawbP2eQd8+lWP8Ahbngb/oOr/34k/8Aia+UV27hvBK98Hmuon8JWlutgX1V2N2AQotsYyu4AEvg56fWgD6G/wCFt+Bv+g6v/fiT/wCJo/4W34G/6Dq/9+JP/ia+drjw1ZQW80pvblQqGRWaGPYOWG0kSckkY4rmKAPrD/hbfgb/AKDq/wDfiT/4mj/hbfgb/oOr/wB+JP8A4mvk+igD6w/4W34G/wCg6v8A34k/+Jo/4W34G/6Dq/8AfiT/AOJr5PooA+sP+Ft+Bv8AoOr/AN+JP/iaP+Ft+Bv+g6v/AH4k/wDia+T6KAPrD/hbfgb/AKDq/wDfiT/4mj/hbfgb/oOr/wB+JP8A4mvmb+xIGVWj1nTiCoOHdlIOMkY29qyo1DyKpYKGIBY9B70AfV3/AAtvwN/0HV/78Sf/ABNH/C2/A3/QdX/vxJ/8TXzDd6QltC8qanYXAUAhYpDubPoCBSWemw3lqZP7RtYJVJ3RzsV44wQec5z09qAPp/8A4W34G/6Dq/8AfiT/AOJo/wCFt+Bv+g6v/fiT/wCJr5pfQ7Tz2jj1ywYKDl2LKCe2ODkdP8iqtppsNy86SalawNG21DIW2ydeQQOnHf1oA+oP+Ft+Bv8AoOr/AN+JP/iaP+Ft+Bv+g6v/AH4k/wDia+Xb3TltI/MW/tLgZAAhck855wQPT9RWppegQ6jpUdyIdQd/O2SGNU2Adflyck46+lAH0d/wtvwN/wBB1f8AvxJ/8TR/wtvwN/0HV/78Sf8AxNfMetaZHpcsMa/adzruYTxBcduMMcjrTIdKE9m1wt9Zrtj3tG8mH78Adzx+tAH0/wD8Lb8Df9B1f+/En/xNH/C2/A3/AEHV/wC/En/xNfKt1ALa5khE0UwQ4EkRJVvpmoaAPrD/AIW34G/6Dq/9+JP/AImtjw/4z8P+KZ54dG1AXUkCB5AI2XaCcA8gd6+N69n/AGd/+Q3rv/XpH/6HQB79RRRQAUUUUAFMl/1TU+mTNtiYmk9hrcgwM9aaTzkUbgxOO9IqBI9oAFY3NRCe5HWpbcf6RGOetQNkc1Pat/pMY96aEy5IuWNRFMdO1SbZt7fuyQTkHIpfLkxyn5mmIgA/Oo3I55qX7NIGJOefSmeQ6tnaaAKc0g25PSvnHXfmubw9jM38zX0lcWhdCdhyRzXz5r+j3oW6kSzuDGshLN5ZwBmmgZF8NZbSPxxYG5eOBVWTEjtgFtpwCelU/iHcWt345vbizkDxuke4g9GAwRXNuygsr468j0pEuIkt5YvJjZnI2yknKY647c1VtSbnUeEkj1ay1jw+0gSa8hWe0yeGmiOdv4gmudaOS2leOVGVwcFWGCDVWOaSKVZoZCkkZ3I6nBUjvWzf+JItUSM3ixfaQv7yRUwHPr7UAUNhlGR0PVj0qWKeCzh8tFbO8MzZ6kdKiublMAxyB1I4x2rLlnLHjpTEJJGDI0gJIZiSO9ReaFPyilBPXtThCD8+DgdRTA7XwBp0Govd3N4hl8ohVT+Hkd62td8K20kTTWeQ3Up3HuPX6VU+F6F7XUSB/wAtF/lXdvb5OMY5rNuzLS0PF5rSWzJ8wquTwfUetU7m4MqeS87Og+6M9K6XxrGkOrSRRKu0fMRjgMev9K5YAZ5I/CqRLKcVtJLNsQE89a6iGwv7TTS6XbgDkqDVG1tNzbs/TFO1R5rK3XZI3z5B5oeoLQ6j/hbmpW9rFaw2cUbxqEaV/mJI9q9a+EviS+8T+H9Qu791Z4rvy02rgBdgP9a+XWy53Z5NfQ37Pv8AyJ+q/wDYQ/8Aaa0KKWwnJs9boooqhBWD4q/48bf/AK6n+Vb1YPir/jxt/wDrqf5UAdXp3+rb8P5Vdqlp3+rb8P5VJff6gf71AFmisq2J+0x896L65uo9UjhjkKRtCzD93kM/YE4NAGrRXOwahfyNGrTOD5LEMYvlkcZ5+7nHTjAP1pIdQv5DtMzqRblkLQnEjfN83C5xwOMD6GgDo6Kq6dNJPYRyS7i5yCWGN3PXoOD9BVqgAoqtqDTpZO9scSrgj5d2eeRisd9Q1AB8M4w5yRbk7X5xH05BwPm9+tAHQ0Vm2VzdNfywXAJUZZGEZCkZ9fbp71pUAFFFFABRRVe+kuIbKaS1iEsyrlEPf/H6d6ALFFcxoWqazd6hPFdQloFmdAzRbP3YHyv0GCTxsOSOua6egAooooAKTcucZGc4xmlrOexka7MuyHaZA2SDnGPrQBoEhRkkADuaAQRkHIPequpWf2+ya3yAGdCcjPAYE/yqjPpl75i/ZroRoJQ2N7DaoCgAAcY4bjHegDZpMgEAkZPQVhNo+oC3ZY9QkMjYzumfB4Xv253HI9cVZudOnmuLKTMTGAfNI5+ZjgjHToc+340AagIYZBBHqKWqWlWklnZeXKkSyFizCE/Jk+gwMD2q7QAUUUUAFFFFABRRRQAVUv8A/VL/AL1W6qX/APql/wB6gChVPV/+QHqP/XpN/wCgGrlU9X/5Aeo/9ek3/oBoA+JqKKKACn+bIduXZgp4BOQKZRQBdudRa5heP7PDEHcSMU3cnn1YgdT0qlRRQAUUUUAFFLRQAlGKdijFMBMUYNOxS4osAzaaNpqTFPSJn6A0WAg2mjFaEenyv/Caiu7JoAp7ntQBUxRyRjPA6UpGOuaSkAYNJUvB77RTO9ADaKKKACvZ/wBnf/kN67/16R/+h14xXs/7O/8AyG9d/wCvSP8A9DoA9+ooooAKKKKACornH2aTIzxUtMl5ib6UnsNbmbbLubHp+dWsYyT0FRR7SpKn5gec1KTleOD2zWCNmRuR2pscpjkDDGR0okzwCaZ260xF1dRkIJ+Xj2pf7Qk9FqqsbtAXVcjOKiIcDOG/KmIvHUn67VqJtVcH/Vqfxqoc55DflULhs/dP5U7hYvnV26eUPzq9a+XfWbCWCLZ3Xb1rm3bYpZ/lUc5bjFUJvEz/ANnPFZy/Z7fJR7rGWc91iHc+/QUXFYiu4NMt5TE1vayznLbfJTIHv6Csi6vNMik8sWumkltoBjQY4znkdKxr3WbPT7dxFHKpJ++QWZm9S3c+/Qdq5fU9WtRbmRpDvI+UFTz/APWosFyDxVcw394JfLt4oEyEC2oUKB15B5yT6dhWALBJRuQwOvqq1mXV3uZtsnUnOCf5VCL5lcv83mHJ3ocEk+vqParsTc9C8MeG7DU457O7hiZ5YQ6NHJ86FTgnpx1HFYPibwpJpcrhgkbxgEMOFlTgBgOpbPUVY8K+LLi21SxiMTS7Z8EqcfI3DDHr3zntXonjWytdW0KX7PNFLdW372DYwJb1X8RU3aY9GjwnMSPwS5HTirEUgDgSAc8Y649zW9B4H1K5mZ/3drCxyrSt82PoK6DTfAGmQzKb+5a4IPKFti/4n86q6FZnQfDiKBNDllghVzJLiXbgbWA9PpzXZvDvH+rA/KoNKsrDT7MQWawQx9dqEDn1q+TCD800Yx/tCs2WjhNc+HDa3fy3I1Aw7zkL5YbHH1rKHwckz/yGCf8Ath/9evUklh3cTRn/AIGKsKVP8Q/OndhZHn2nfDaCxgZJ5DcsRwxTGP1qjrHw0XUYwkM7w7efuAj+densRjqPz61XZlZuCuR23Cpux2R4pL8Jb6OTat4WB6Hyx/8AFV658IvDtx4a8O6ha3DFmlvPMBK442Aep9KnkkwcZXI7Aiug8NMXsJWP/PX19qqEm3ZkyikjaooorUzCsHxV/wAeNv8A9dT/ACrerB8Vf8eNv/11P8qAOr07/Vt+H8qtuiyDDqCPeqdgCUbBx07e1XMP/fH5UANWCJWDKgBHQ1JTcP8A3x+VGH/vj8qAHUU3D/3x+VGH/vj8qAHUU3D/AN8flRh/74/KgB1FNw/98flRh/74/KgB1FNw/wDfH5UYf++PyoAdRTcP/fH5UYf++PyoAdRTcP8A3x+VGH/vj8qAHUU3D/3x+VGH/vD8qAHUUUUAFFFZz3Uwuygf5RKFx5LdMetAGjRVPU5biGwZrUfvi6Kvy5xlgDx9CapTatc2rpG9v5h80R55BYYXJ4GP4unsaANmisFtcvY7dpZLFQOMfM2BkKct8vT5sfUGrNxfXC3lgkZC+ePniKEkZB5z7HFAGrRVTTJp59OhkuQPOYfPhdvOfTtVugAooooAKKKKACiiigAqpf8A+qX/AHqt1Uv/APVL/vUAUKp6v/yA9R/69Jv/AEA1cqnq/wDyA9R/69Jv/QDQB8TUUUUAS21u93cx28W3zJG2rubAJ+tbFz4N8QW119nbTZnfBOYxuXjOfmHGeDWdpdzb2eoxT3dubiFM5jDbSTggHPscH8K3Dr2jI8UMFrqa2gL+YDdkO2duDkccYbj3oAy/+Ec1vOP7KvMn/pi1JceHtXtLVbmfT7hImBO4oflAx19Oo/OtuPxHphtoVuJNbmaGWR0T7WFUKW4BOMk7epqGHxBpksO3UYtUuJZl2XLreYDDIPAx/sigDNi8M6zNJcRpp8xe3QPIpXnByRgd87TjHpTY/D2sStMqabcloG2yL5Zyp44x6/MOPer9vq+lCHddRau91gjzEvsBsH5R93IwD603VtatpWRtIF9asSGmaW43F2AA3Ajuecnvx0pgZz6LqUO/zrKaHZG0h81SvyqQDjPXGRVLFWJLy6mULLcyuACBucnqcn8zUOKAExRinUUwExS4paQDfIEBx6mgB6KC3+sVfrW1bWkTQbpJyx7iPt+HWsIzlRsiAVemccn61etTM/35sZ/vc0rhY1Ft43U/ZHDsOSh+9+HrVN49wOMjPvwahldo5PMEh3A5LA/rVySZby3NxtAmQgTjHXPRwPrwffB71DbTLsZs0A+84JU91xUi2VlJZyOs5WRRkBh971qXfvUo2drd24waoB/JnBYfKThxTEQlGTGehOAaaeCD6Vq38NoNjRSFt3ytuwDyODgZxWVnsRQncTGnrRQaKYgr2f8AZ3/5Deu/9ekf/odeMV7P+zv/AMhvXf8Ar0j/APQ6APfqKKKACiiigAprjKMPanUjfdNJ7DW5XIUDGKZtXHFSHhqiYY9axNSOQjFRsxVckcUsnpzVK/X7VD5Lk+X3AOKVxmjby2qxrukjDHn71Pdrdujof+BVyb+HdOkI3Qk46fMeKifwvpu0sfNQAZJErDH600xHX+XCf4h+DVnaneafpsYkuJ8FjhFD4LH0FeW6hf6b/axsNJa6lkT/AFk0k7bFx6Dv9aV9/iO4j0+R5TFBiQuq5JfO0E+nXj0piOzuZEuoRc3YaS23HbbRyDDYPViT09q53VNQWdXcQ3TSiMqu3ZtX0VVB+VfpVC91HxKZ3iTTj5EJ2R4VvujjoBTReayPv6dk55/cP/RaLMDmbu5lGDdwFOfkRjjc3HBPYe9czqL3srebNC218lWX7uBxx7CvUWm1RwVbTUdccgwvg/mtY19o11LFIbbSjaySDB8pWKnkHBQr047YqkyWjy6Qncffmlgt5rqXyrdCz4ySB0FdTc+Edaubgn+yZVbOTJGhCOSSfu447DHtWzpuiavp9v5cPhyQrn5nZvmc+vSq5hWM3w/ZPYAf8SmaVz1ckGu0ttQijUeboMw/7ZKar2p1mAbh4YmbjnD4P8q049V1VcB/Ct9x/dk/+tUPUpEyazp4UbtDufwtxVmPWtLYY/su4T6w4/rUQ1u8QBn8N6kB0wGBqT/hKERkWXR9RTcOhQH8+aQy7FrGmDGIJlx/0zNW01rTiOTKB7oaz4vElpLnGn6hx1/dD/4qrcer2bg5sbwH/at//r0hls6rpxGRKB6fLSLqOns2fPH4j/61V/7U07obaccd7Y/4VHJqGkNkPlf96Bv/AImkxmiupWOMC5j47ZxVGS804XJ3SwfMv8TCq7ahoPJaeFcesZH9KpT3fheX5ZbqywTwHIH86ljRuQw6ddbv3FrID16HNb/hXTLTTLK5S0h8pZZt7KGJGcAcelfPnjJ/J8TRvoUjrB5K/Pathd2TnpXsPwiu9Qu/DF22otI0i3W1TJ127BWsF1M5s9AooorUzCsHxV/x42//AF1P8q3qwfFX/Hjb/wDXU/yoA6vTv9W34fyq28iRrukdUXpljiqmnf6tvw/lUt5bfaolQPsKuGB+n0IoAsAgjIOQaKy5tLkkm3CYYdssCD8vBHHP4/WnrpQ83c87OuScEfe69eeTz+lAGiCCMjkGio7eLyLeOLIOxQuQMZxUlABRRRQAUUUUAFFFFABRRRQAUUUjKGUqeh64OKAEV1fO05wcH606oLe1WAsRnLMT94ng1PQAUUUUAFJgelLVZr1FmMfly5DhchDjpmgCzRUF5dx2Nq1xKGKqQMKOSSQB+pqIapZ/KHmEbFghVuzEZAPbNAFyiqA1rTWR3F3GVQZJ5p8+p29tJCshbZMCVkAyvQnr9AelAFyiq1jfRX8LSxK67WKlXXBBFWaACiiigAooooAKKKKACql//ql/3qt1Uv8A/VL/AL1AFCqer/8AID1H/r0m/wDQDVyqer/8gPUf+vSb/wBANAHxNRRRQAUUUUALW7a6royaZBa3miG4mjBzMk/lliWzzhckY45PYYxWFThTA25tQ0Noh9n0SSKcOhDtdF12gjI245yOKt3Oq+GZHeWHw9OJG+bm7wisSeNoGNo49K5sUoFMC9qt1YXl15thYNZIxYtGZd45JIxwMYHH4VRpwRj0U/lUkVvJI4ULyfWgCMKTwBmneUw6g1t2ukNbsk1wsi4OcFDtx9anlst581doRzlBjHH40mwRn2mlGZd5YbMc4rGb7z49a6ZI/JbG9lI7ZxXNSArJIvoTRcBYU3MWxkKM1NDMQRj7xNNtGPzqOpGRTVQ8tg4HNQyo6o0zGv2Jt4KybztOc7vUVXsZlivURz+6k/dP/unj9P6VCbkmRTESDjBzzz61XkJEhHoamMXZpg31RbkOxmVgNykgljnkVWmcOcinTSbp5H+UFmJzjNQZ5z71aEyRnITyyejZxjvUR65pWO5iT3pKYgoowcZooAK9n/Z3/wCQ3rv/AF6R/wDodeMV7P8As7/8hvXf+vSP/wBDoA9+ooooAKKKKACmycRsfanUbGkGxBlj0FJ7DW5nPMQfpUTSO5HJq2+lXpbIhB+rimnSb09IcfRxWNma3RSyeRnPtVS5mxIEz0FbH9j3hOfKAP8AvCoJPD9677ioJ+opcrC6Mn7RgVznjLVpLbTFt4j/AK0M0hyoOxewz1yxUY9M12x8O3u3AhXPuwrzL4k/Drxhr2p2Y0nThLbQQ8t9oRfnJPYnsP51UYu4m1Y8ta+UXDSfanVmPzeWuO/Peu48F6lbDU7eR54ixlhGJB833hnGO/1rHm+CvjmX5v7HQMeTi6j69/4qij+CvxBgbdFpUYPr9qj/APiq05bkXPcJL61keTZcoyhyMqcis2a/sASGvIPcb+f51514e+FXj3S/tLHShHMoWa3db2MbZVP45BGQRxn1r1rUPBkuoGKV9PVWMY3qsoXB7jg81nKLLUkc++qaevK3cZx2Dc/zqJtY07q15Gg9SRWy3w7DIAdMjbHTMxP9aUfD1Qf+QNaH64P8zSsx3Rjw63pH/QRhOO/FSt4g0mM4OoWwXuWkwa2E8DyR/c0izX6JHU48JXoGFsIB+CUWYXRiweJtD2c6jbEjrtkBFSf8JToQ66jAP+BCtj/hFdRHSzhH4pSP4V1Fxg2kRH1SnqLQzE1/TJsmPUrZue3b9asJqenSyYS9ty393eM/lUknhLVyf3dpCv0ZRVf/AIQrVWkLtZQ7v729c0rPsO6LEl1a7cfaYQfUkHFNW8s8/NdW7e3AqvN4J1Z1OLGIn2kXP86z5fh/rbcraEfSZP8AGizC6Ncy2jch4W+hqtLFbvJkSRgemFIrJf4c6+fu25z7zJ/jUB+G/iXnELD0/fr/AI0nFgmjZaG2UbCsTkjGeOtQPZ2j/J5EWCOTxWMfhr4p3EiBuf8Ap4X/ABqrc/DTxidvk27jHUi6Uf1pcjHzI6WDRrBPmFuhxxy2a6vw7BDBZSrDGqKZMkL9BXit58MviS12RBbTeVgYIv0H6bq9M+Gfh/X/AA7od5beIUZbmW58yMNMJPk2gdQTjkGtYxaM5STO1ooorQgKwfFX/Hjb/wDXU/yrerB8Vf8AHjb/APXU/wAqAOr08gRtkgdP5Vc3L/eH51T08Axtken8qubR6D8qADcv94fnRuX+8Pzo2j0H5UbR6D8qADcv94fnRuX+8Pzo2j0H5UbR6D8qADcv94fnRuX+8Pzo2j0H5UbR6D8qADcv94fnRuX+8Pzo2j0H5UbR6D8qADcv94fnRuX+8Pzo2j0H5UbR6D8qADcv94fnRuX+8Pzo2j0H5UbR6D8qADcv94fnRuX+8Pzo2j0H5UbR6D8qADcv94fnRuX+8Pzo2j0H5UYHoPyoAWiiigAqs1jC0xlO/cWDffPXGKs0m4ZxkZ6UAMngjuYvLlXcm5Wx7ggj9QKrTaTaXDhnRuH34DkAnjt/wEflV2igCg+jWUkQjKMAMFSHOVIAGR+CipJdNtpmiMgcrEu1U3naeMcjp3q3RQBXs7KGwgEMAbbnPzMWPp1PtirFFFABRRRQAUUUUAFFFFABVS//ANUv+9Vuql//AKpf96gChVPV/wDkB6j/ANek3/oBq5VPV/8AkB6j/wBek3/oBoA+JqKKKACiiigBRThTRS5wKYD8gUomx91QfrUaI0jhR1NWI5UtQdoDSZ+91FK4WJIpLkqzLDHtXrlRWla3XlhWuLI7G6NHz+hrGa6kbdz945I9acl3ONvzn5enPSndj0Osjul8vNjdtD22MSYyfQg8qai/tR45WjlTyZf4kIBVvw6EVjR3u8hpVw2Mb16/iO4qU3Bng8txkgfuyeqn29qG7qzFazujdQW+ojy4tsF12jY/JJ7KT90+x4+lcvqdq1vfnzFdMnDqRgqe4xT45yF542nDr/dPr9P5Vth4/ENn9lnP/ExiX9zJ/wA9gP4T/tDse/T0rJ3jr0NFaXqcsN1vOOehyCO4rUWO2uU3h2jkIwccg/h2qg8TK4R84Bxj0+lKE2NhZAR2yCDWlkzPVO6JhDDb/Nku/YngD8KoSENKxHTNWJpI0VlB3yH+LsP/AK9VKB3FJ/WneVJx+7bn2pylVUjGSe+KdNcyzEFyeOmOKBEFFFFABRRRQAV7P+zv/wAhvXf+vSP/ANDrxivZ/wBnf/kN67/16R/+h0Ae/UUUUAFFFFABUtr/AMfKfWoqltf+PlPrQBq0UUUAFFFFABRRRQAUUUUAFFFFABRRRQAUUUUAFFFFABRRRQAUUUUAFFFFABRRRQAVn3/+uX/drQrPv/8AXL/u0AVaKKKACsHxV/x42/8A11P8q3qyPEFnPe2kKW8ZdllyQOwIxmgDpNO/1bfh/KrtU9P+44+lXKACiiigAooooAKKKKACiiigAooooAKKKKACiiigAooooAKKKKACs17KVrsyBI9pkDZLNnGK0qKAKmp2Zv7FrYFRudCdwyMBgT+gqjNp2oK6i1uQkYlDAbyAqAKAAoGMfe49xWzRQBgtpWqLbsEv3aRsZ3TNzwucHHy87uR7Cp7vTri5mt8rGwSEq028rJuII4wOnOT0/SteigChpFnLY2XlSspYuWCpjagPYYA4/Cr9FFABRRRQAUUUUAFFFFABVS//ANUv+9Vuql//AKpf96gChVPV/wDkB6j/ANek3/oBq5TJ4EureW2kJCTI0TEdcMMHH50AfDtFfUf/AAzt4P8A+fvVv+/6f/EUf8M7eD/+fvVv+/6f/EUAfLlFfUf/AAzt4P8A+fvVv+/6f/EUf8M7eD/+fvVv+/6f/EUAfLlFfUf/AAzt4P8A+fvVv+/6f/EUf8M7eD/+fvVv+/6f/EUAfMCvtTA6nrUdfUf/AAzt4P8A+fvVv+/6f/EUf8M7eD/+fvVv+/6f/EUAfLlTIoxzX07/AMM7eD/+fvVv+/6f/EUv/DPHhD/n71b/AL/p/wDEUAfNyGIYBGfWlkaPrHx7elfSQ/Z68Ij/AJfNX/8AAhf/AImj/hnrwhn/AI+9W/8AAhf/AImkVfSx8yySciZfvAYYf3hQk7RSK0bEY5Qg8ivpn/hnjwh/z96t/wB/0/8AiKT/AIZ38H4x9r1b/v8Ap/8AEU7CufOt/cLdhbwYBl+WYAcB/X8ev51QYfKQGOMepr6bH7PfhFUZPterbW6jz0/+Ipv/AAzv4P8A+fvVv+/6f/EUkraA3fU+W+1SK+0D5RX0/wD8M7eD/wDn71b/AL/p/wDEUf8ADO3g/wD5+9W/7/p/8RTEfMBlb2ppYnqa+of+GdvB/wDz96t/3/T/AOIo/wCGdvB//P3q3/f9P/iKAPlyivqP/hnbwf8A8/erf9/0/wDiKP8Ahnbwf/z96t/3/T/4igD5cor6j/4Z28H/APP3q3/f9P8A4ij/AIZ28H/8/erf9/0/+IoA+XK9n/Z3/wCQ3rv/AF6R/wDodd5/wzt4P/5+9W/7/p/8RW94Y+GeieAri4udKmvJHukEUguJFYAA54wBQB0lFFFABRRRQAVLa/8AHyn1qKpbX/j5T60AatFFFABRRRQAUVzviHxHcaDqWnRta2xsbnzDPcy3BQwqil2O0Kd3yg9xzxT4PGmhXF1DbR3b+dK4j2tA67HLMoV8j5GLKRg45FAG/RXKz+NVt9bXTpNNmCf2h9he5Ljy0JRGVie27zAoHqKXxF4503Q7e+SNvPv7YACHY+0sSgxuAOSBIrEDJAIoA6miuX8QeMYtBaOCS2kkuWt0uCVRtgUypGw6Zz8+QMdsd6u6d4t0TVtQjsbK9Ety8PnBBGwwvvkcHnoeaANuiuYT4g+GZJpYl1Bt0SlmzBIAceh24JODgDrg4on8e6HHFuhlmuHHlboo4G3qHk8sZBHUNkEdRigDp6KwtT8W6Vo17LbahP5JRUYEIzk7g7dFBIAVCSfQGsbTfiFBc67qNrexx2tlbyNFDMQ+52VyvIK99pPGaAO2ormn8feGk87/AImO/wAnaG8uF2yWGQBgcn2HSo18e6ObiZGaRIopCnmshxJ8kbgoMZbPmqMDnJ9xQB1NFc3Y+MLG8m1aYsE03T7eKc3BVgSG37sqRkbdh461V/4WDpA1tbSSUxWrQlvOkjdSkgcgo4I+TgZ5xnNAHXUVy48f6G10kSyXBRoWkL+Q42kMihCuN25jIuBjnI9RWhYeKdG1NphaXqv5EAuJSVZQiHPJyPY59O9AGxRXLW/jaz1LX9L07S/30d2szyyPHIhjCBCBgr1YOpBOBjHqK6mgAooooAKz7/8A1y/7taFZ9/8A65f92gCrRRRQAUUUUAXrD7sn1FXKp2H3ZPqKuUAFFFFABRRRQAUUUUAFFFFABRRRQAUUUUAFFFFABRRRQAUUUUAFZr3ky3ZjDptEgXHlt0xWlSYGc4FAFTU557ewaS2AM29FXK5+8wB4yOx9apTazLausctvvPmiLIOC3C5IGCP4hxnsa2aKAMFvEE8du00lgFHGP3pwMhT8x28D5h+NTXmqyQzW6xtGHkgaUwMuWwAT1B9cDAHPNbFFAFDR7uW9sBNNtL7iuVHBweo5I/I1foooAKKKKACiiigAooooAKqX/wDql/3qt1Uv/wDVL/vUAUKVPvr9RSUqffX6igDZooooAKKKKACiiigDIg8TaTcyRxxXW6SQqFTYQ3zFgMjHHKNn0xzVyLUbaa9ntUf95CsbMT0IfO3B7/dNZE3grRpprqcRSRz3Pm7pUfDDzAA2Py49Mn1pIvBmnwyW8kcswaDZgYUqdoYZwRjJ3HkdO2KAOg86LGfMTGcZ3Dr6UodGOAyk4zgHt61yyeANICIkjTSqjbgH24/g7Y64QAnqcnPWr+k+FbHR9QN5BJM8nkrCBIwIUAAcccZAHHTigDVt7y2u4kkt545EfO0q2c4ODj6GqF14j06yuI4Llp42dioZoH2jBC5JxgLllGenNVLXwdp9nfWl1DJMDbZKr8uCSXOemR985AIzxnOK0L3Q7HUNTtb67iEslqrCJW5UEkHdj1G0UAT2WoW1/Zw3ULjy5gNu7g89sevtT4Ly2uY1kgnjkRshSrZzg4P5GudXwHpaJEkcs6LGysQCvzEAAnpwTgfMMH3on8DadIB5cs0ZWN1AUhRli5zkDI++c4IzgZzigDphNEV3CRCuM53DFQ3V/b2dpLcyyApFG0rBTklQMnA71zNh4GiWyddQuA9y4cboEVUQFlb5Vxj+EA8YIJGKRfANqbmTzbqU2/lCONVVQ4OHDEnHA/eHgYHAzQB1Ju4RbG4DFkC7vkG4n6Ack09Zo2WNi23zACqv8p/I85rDtPClrZara3UDFYbcSER/3mY5HA4wuXx/vU7V/DSaxrFvdzzFYYYtuxANxberAhuq/d6jB96ANvzosZ81MZ253Dr6U4MrEhWBwcHB6GuJvPh8ptkisbwqS/ztOikBNoXgAY3YA+br155rotH0G10V7x7d5Ha6lMrtIcnucZ7gZPXmgDVooooAKKKKACqd/wDcT61cqnf/AHE+tAFGiiigAooooAKltf8Aj5T61FUtr/x8p9aANWiiigAooooArXen2d/t+12sM+wMF8xA2Aw2t19QSKzLfwfoVrqcd/Dp8SzQxqkQ2jbHgs25R/ey5561uUUAZ8uhaVPeJeS6dbPcJL56yNGCwkwF3fXCqM+wpJtA0ie8mu5tNtnuJlCySNGCXAIIz/3yv5D0rRooAqXOmWN5KJbm0hmkChAzoCcBgwH/AH0qn6gVHaaLplhdtdWdhbwTvGImkjjCllByAcdav0UAZR8NaIyMh0qzKspQjyhyCCMfkT+decan4q0JbSSXQNHtY5rSJ13XECEbESWSPGGJH7yHJBweASK9cqIWtuCxEEQ3HLYQcn3oA4/xDqWm2+vLb3uiwT+ZaxSPduitw8vk7Mdekje3zGsW58XeCrqzunvvDkyw7RKTNbR4lJMbDo3GfORsnA5Oa9NaNGOWRSfcU028DKVMMZUjBBUYI9P0FAGTYaNolzaJdw6RDCt2sczI8IVshMLuH94KcVO/hzRZYmifS7RkYEFTEO6qv/oKIP8AgI9K0gAAABgDoBS0AZL+GtIOl3enQ2Udvb3cHkS+QoQlOeM+25vzNLD4a0SCNI49LtAqfdBiB7k9+vJJ/GtWigDJTwxocdqbZNJtFhKNGUEQxtYhiPzVT+A9KntdE0uxkMlrp9vE5hEBKRgfux0X6e1X6KAM+x0LStMMZsdPtrcx79hjjAI3Y3fntX/vkelaFFFABRRRQAVn3/8Arl/3a0Kz7/8A1y/7tAFWiiigAooooAvWH3ZPqKuVTsPuyfUVcoAKKKKACiiigAooooAKKKKACiiigAooooAKKKKACiiigAooooAKrNexLMYism4MF+4cdM1Zqs1lG0xlLyZLhsbzjgYoAdd3UdlbNPLuKKQMKMkkkAfqajGpWmVDTojkhdjnBDEZAPvU1xbxXUPlTLuTcrY9wQR+oqrPpFrcMC3mDEnmFVfAJ47f8BFADhq+nMrsL2EqgyxDjinzX8UMkaFZH80ZRkXKnjIGfU4NQPolm8IjxINuCrB+VIAGR+CipW06JriGUSSp5MZjRFbC4Pt6+9AEtpdJeW4mRXVSSMOuDkHB/lU9MiiSCFIo12ogCqPan0AFFFFABRRRQAUUUUAFVL//AFS/71W6qX/+qX/eoAoUqffX6ikpU++v1FAGzRRRQAUUUUAFFFFABRRRQAUUUUAFFFFABRRRQAUUVTvLzyf3cf3+59KALTyJGMuwX6movttv/wA9R+Vc5qmp2+mWE+oX0pWGJdzHqT6Ae5rmfDvxD0vxDqYsI4pbeZwTH5jAh/b2NAHpqSxyD5HDfQ0+ufBIIZTg9iDWlZ3pkIilPzdj60AXqKKKACiiigAqnf8A3E+tXKp3/wBxPrQBRooooAKKKKACpbX/AI+U+tRVLa/8fKfWgDVooooAKKKKACiiigAooooAKKKKACiiigAooooAKKKKACiiigAooooAKKKKACiiigArPv8A/XL/ALtaFZ9//rl/3aAKtFFFABRRRQBesPuyfUVcqnYfdk+oq5QAUUUUAFFFFABRRRQAUUUUAFFFFABRRRQAUUUUAFFFFABRRRQAUmRnGRS1mvaTG7MgjXaZQ2fNbpj0oA0qKp6naPfWDW6MAWdCSfQMCf0BqlNY6kjoLWcLGJQQN+AqAKMYx0+9+lAGzRWA2n6wtu2y9d5GxkGT2XODjg53fhip7yxvLia32BQ6QMpud+GDkEfdx0ycn8PSgDYoqjpFtLaWAhmVVIYlVU5wPc4Az9AKvUAFFFFABRRRQAUUUUAFVL//AFS/71W6qX/+qX/eoAoUqffX6ikpU++v1FAGzRRRQAUUUUAFFFFABRRRQAUUUUAFFFFABRRRQAhOFJ9BWCWMkhZjyxya3iMgj1rCKmOXY3BVsUAfP3jPxLqetatcWc9yRZx3bLFCOEAUlVJ9T3qheeF7jRk+0JqthLJneBazEuPoe3/16z/EMMv9vzr5TjyruUOpQ/3zzVi/hjbTBCZ5JnkO5SAfl9+nBPpSlJr/AIYVm2TWWvarorpJY30tsJV2sU6cdAQc+te/eHtQl1Lw9puoSkedNAruQMDd3P5ivmwq4miAVnACgnyycfjivozwkjf8InpSbSGMAwMepOKpjO3Rt8at6jNOpqLsjVfQYp1IAooooAKp3/3E+tXKp3/3E+tAFGiiigAooooAKDMbcGUAEryATxRVHWJhb6PdTEMQiZwoyeooAk/4SpYnWO7gELHgMWyp/Glh8YadNei0SeEzHoobr9DXn9z4msZ7Py2kjlZhjYf/AK9cBrV3DZ7HiaSFg275G6fQ07AfR6asCWDBF2nHLUw62m8oih3BwQDXkvh7x3p+oxW9teXqRXI4V3PyyHsDnofeuyivUlBIcoQdpRhwSPWiwHTjWsg/u16/3qkGq7ukY/OuftdrRM6nawfkdRUpm8o/KynJwfpRYDd/tM8fuxz704agc8xgZ96xWmYvsHBxyaEdxNsZlYYyM0WA2G1Ta2PK/WnjUNyFlVTj3rEMrssm1hweB1zUb3SxxeeAiDblyxwoHqT2FFgNsapkfcX86U6oRgmMbT0Oa8j8SfEuBEmstFeO5n6NdIDtjHsD1Pv0ri9L8W30V/8Aa5dRuWYjawMhIYemOlAH0kNQLdEHPvTxfIWwGQ9hjPX8q8/8O+Ko9QaNWkUhjgMK79VRSc9j7cUmCLKyEnDAbuvFBkwuePxNQLIuOJDgcnBFQC9jK5Cs3fGOam4y19o9l/OnSTGNdxChfUtiqiXatkugRex3deasMwlgBTlTyMii4CfawACTHg999SG4Qfxr+dYkm8TH5idzHAAzxU9oSVfcz9uueDSuFjU+0J/fWklmZGAAX8aqKFD5ywB7jNSzXEG/a020g44HNO4CvdyIoIVCD/tdKkS4Ji3MFDf3d3NRgwlAQSQRkHHNOVEdsZOfXFADzOdisAPmPuf5Vny3H2h92BheBjvVx3gZAqzquOmDVOWEQMFDFsjPJprcBlFFFMQUUUUAXrD7sn1FXKp2H3ZPqKuUAFFFFABRRRQAUUUUAFFFFABRRRQAUUUUAFFFFABRRRQAUUUUAFFFZz30q3ZjDxbRIFwQc4x9KANGiqmp3E1rYtLAqtLvRVDDI+ZgvTI9fWqM2ttausc0AZvNERIbBbhckDnoWHGfWgDZorCPiJ0gaWSxKjjb+945Cnk44GGHPrVi61SSOe3jiaAPLCZfJlOGxgnOc9M4Hfv6UAatFUtLu3vbFZpCpfJDFB8pI9OTke+au0AFFFFABRRRQAUUUUAFVL//AFS/71W6qX/+qX/eoAoUqffX6ikpU++v1FAGzRRRQAUUUUAFFFFABRRRQAUUUUAFFFFABRRRQAVUvLPzvnTiQfrVuigDn3Qo2HTB9xSYH90flW+yK4wyhh7iovslv/zyWgDFVNx2qgJ9AK1LOy8o+ZJjd2HpVtURBhFC/QU6gAooooAKKKKACqd/9xPrVyqd/wDcT60AUaKKKACiiigAqhrRxot3/wBc/wCtX6zfEDlNAvGGMiPv9RQB5RqWlw3s6rsHmFeXU4/GuSmsGsZ7h/MMix4PzqHHWunvZJo3SW1WVinGBGWz61UKy3Wl6is1u0NwQpAMZUvg89aoDR8ISReIJb1NQsrJreGHeoW2VTx16CvR7S3tYbeFYFj8lYgyBwcgduc1554AFzZ392ZLWZo3hxiNl4wfc1H458U3VpJHZQwzQLJEDIZMbmXPTg8A0AemQapp1w3lQ3lqzq2GVX5z7Ch1cOMqPvY5rxWDX7Z54JbWwittkgkZC5YHpxk9uOBXrmmeLLbU7SOaK2YqxwQOdpFAGvJ5MgGW+bsfemt8zc4GOCRVG68QWsKbniRJPRjg1z+qeL5LWeJlsC0G0sWR8qw7fkaAOxjiRSB7+tVb3T7PUbdYby0SaMN9xycH6jvXIjx5KAZPsChMA8yDg/WpZPG9/wCXITo0TFU8wBbjG5fUUAeban4Vl0jXb8Kuy2Lny1yQAp5AyevFczlmmYduSB617h4ltJdb0q3lhCjcokdWGeSOBXi6RmO7kVgG6jp0IpAdP4LkmgvI2RN43Lg7unPYV9ES3hWVwqptDEAkda+dvDKiOW3VeHaRDkcfxdK+iZIV81uARk+tTIaJbaU3PmB41IUDAA6mnhnB+4o+gpLWJI45CmFyvamKZCeJmP4CpAasKov+qBPqSasyBmtSGyDxwPSlUrsBZzz60MVZNqyDJPfmgCisWPmLydemBxTJA1o7BGf5gCcryK0PIwR8y7R65oe3R2zlOR+tFgKttJM1y67jtUDAJGSauTFAGGz5jxuwM1BLEkcaHClUI4XufzqJr/LfefrnGwHFADzHII2bz3OACFAHFWLafeAmx8hcliOtMFzvthIiHIO05Xk08s2B87DIB4xxQBD5Erg5QJk9lBOKjlRkYBt3Tq3WrO9yc72xjpxVecksMkk4700BFRRRVCCiiigC9Yfdk+oq5VOw+7J9RVygAooooAKKKKACiiigAooooAKKKKACiiigAooooAKKKKACiiigApNoznAznPSlqs19AsxiJbcG2/dPXFAFmiobq5js7dp5i2xSB8qkkkkADA9yKaL+1JUGeNHJA2OwDAkZAIPQ+1AFggEYIpMDOcVWGpWDK7C9tyqDLESjjtzTpLyGOeKJi2ZfusFJX8+nY0AWAMDAoqG1uoby3WeB98bEgNgjOCQevuKmoAKKKKACiiigAooooAKqX/8Aql/3qt1Uv/8AVL/vUAUKiuSRZzkHBETEEfQ1LVe/yNNuyoy3kSYHqdpoA8qTVbvYD9ruScf892/xqxHqt6RkXtyPYytXA28viBkH/EqmOemQVx+dXo08Sdf7LIHoZQP61wuD7neqi7HdJq1+Rta8lKnsXb/GrC6nc7Cv2mZc9w7Vwat4iBAOm4/7bj/GrsL61gb7dEP+1MKh0pdGaKtDqjq0uLsPn7dI3pvDE/zrQTU7raA0sre4LD+tcWL3WoukAP8A1zlBpzanrAXLW83/AH2MVDo1X1KVaiv+GO2OryL96WUfVmqRtTuHtfOinuVjzjzAGCk+mSMVwTatqa/es5j/AMDFaSeLJAlo1xpE7yW6BCDOPKdRnBK7evP6U44afViliKXRG3PrmppgiSN1JAG9n3f+O0DxDfQQmN7O7MjHloJyR9RurmpvihpNi9vHNpcUswXy2jgkV3ZyRz93ABwRg+vFSz+N52S6RNPtMm3EVsJefKbLEk4HIII9CNtarDy6mLr0yncfE/Vh4hltY3uLWzt5Ft5Rcgb3djhSpxgeuD1GSOld1HruspGqnlweWeRW/livKdY19bLwsUu9Pj1KV7lLm4mdwAJVI8vC4+4FBQjr85Oa67TviJbX1jHcQ6HF5cioRGs4G0qfmBJGfanUoSaXKKnWgm+c1fF3ivWtN8J6jeW9yqSxxHayHkE4GfwzmvnVPEHiGeVY49Y1OSSRgqqt1ISxPbr1r3u58ZRT281tJoEDJKMMJJIzuHy5yNuOcN0/vV5bqpmjutHntPDCWkekFZbhoGU+cVIJIccnOM4OSCTWuHpuCakZYicZtOB6j4a8XX3hvwFaS+LJ7m2uIGaMi6DCZgGO0bTyTj+Vcho3ifxB8RviRbzxT3cGmaf+/wDIgdseWpyN+DyWOK5uf4jDUZEXUtFtLi3iu/OgiCLiGI7yVXIPJZgxJ6lcEYNdp4K8b6fbx6hPovh6C3eUqJAZQMsCCHIC45wTgYAJ4FQ6PJeS1b/AqNRSsnol+J6HeeMltDh5iWKhwBIASD0PJrOPxCQgFVvCD0IIwf1qoPHIlZPtPh+CUhdpbzVJPGD/AAevr61mtq2j3Ft5EnhGz2rbmCMRzBdi5Y4GFyBluo5yKyjhv5k/vNZVl9lr7jZ/4WBMR+7iuiT0yRWHZfGCe+1m805LK4HkZxIJQc4ODnjjnpXGfEu70ySygltdL+xXTsixlbpm2qq84XgDtVbwLa6noloutW8a3H2jPmWbkAyRjoVJHDZ5HY1bw8eVtLX1JVd8yTat6Ho8nxC1QuSkU2OwLmmH4iasVYCJs9uW/wAaSx8YxX1t50OnIRna6NMFZG9GBXg1YPidlX5NLi/4Fcj/AOJrDln/AM+vxOjmp/8APz8DKm8deIHOVmMYz02tx+tSQeNNRIHn3l6X9I1GKuP4ou3GP7Ltsf8AXzn/ANlrO1Lxl/Zdk11dWUMaKcALKCWPoBiqtNq3svxQRdNa+1/Bmf4u+IE9loksUV5qH2u6QpGrvt2ju3r/APXrW+A9xf3drqtzfXt5cl9ojE8jOoAPJGe+T+leH67rd14g1aXULsgO/Cov3UUdAK+ifhJH9k037EkOyKO1RwxfJcsck47cmuuEORJJb7nFUmqjbb22PSaKKK3OcKKKKACs/XWdNEu2jOHCZB/EVoVna8duhXZxn5R/MUAeUapd33lMfMk+RRltxyTXNC9Z9Mv/ADnd5GC5MhJJ55rd1Qi4ZzvaJlB5zz+VY4iVkv1BAIi/MVQEvhPX00vUZx85WSIqre/vWb41vWvtYhyzFkt0Ri4xk9yMdqxvPe3OUPPUHFVry5knkE07ln6ZpDOj8N6VZajIsE0Fy8xbAaOTaAnGT0PTk16X4f8ACyaaXhWe78kvvALjDflWJ8PbRbHS555ChvJ16lseUnpn1PU110UMNswkudSWGSOMMXYKUQegY8UxEmuaWuplYbZgrqvr3+lZcOjHTRI6yMGAwVfGAD19qz9R+I+i6XPK1o738rYwIW4z7sf5DNeea9411bXmIldYbYH5Youw9z1NAHfarrHhzTbZknaK4uhjd5eRn24OK4ubxhcyanGbLdDEBgxFtysPxFcjLcF+2PX3q9o2j32rXiLbrtjDBZJSM+XnoSOuPekB7/YTrc+G7W5ZRjywdw7cV4NqiBdZkKkjLngV7HpRks9KOlyBd6R4X0bHpnk/hXil9ganIDnhyCT9aYI2tMtJ5tRtSC3MqEYPB+YV9STyrHMsewbpGwDt4zXzF4duZf7TgaBAzRup2Dq3Ir6Xuldr1CAMAj8KiQ0SJKzDaVT5iV4GBTRte2lKj50yBg9+3eocZlhIwFDtkZqXT4jGk2W3ZYY47VIESWjOqvIxO4gbV/xqT7MJFGCyMVwMY7Gp2LnaB2PemokgHUYGen+feiwCRRHYyuco2MfpmqcrSpcuIrcFAcZx94VpBmwAclgRxUcikBnUZbqFIHNADXSGCDcowp54Peo/LhO1l5yMnnvU6bpoiJUwRnj1pm3b/CuR70AOQbYcoMDPY4pmxsH5R+YqVM4wQoXcOlSRAHcRnBJBBPXFMCuFb+6v5ioZwQ4yAOO1TvAFbzC8hb/ZPNV5hhhy5yM/OelCAjoooqhBRRRQBesPuyfUVcqnYfdk+oq5QAUUUUAFFFFABRRRQAUUUUAFFFFABRRRQAUUUUAFFFFABRRRQAVWayVpjJ5soJcNgOcdMVZoyKAIbm2iu4PJmGULKxHrggj9RVSfRra4YFmlUeZ5hVWwCfl7Y/2RWjRQBlvoNm8IjzIuMFWDDIICj09FFTS6VDLJEWkl8uOIxCIEBCCMHtnOOMgir1FAFezs4bC38iDd5YZmG5ix5JJ5P1qxRRQAUUUUAFFFFABRRRQAVUv/APVL/vVbqpf/AOqX/eoAoVDec2FyPWF//QTU1RXX/Hlcf9cn/wDQTQB4clv5artmcnH9400t5bDzZphn0ciraxqUVUJjYDO4ZH9KVEnjb93Ou4dN4BzXNzHRyEGx2BMM88gPpIKeLecgn7RcJjs5q5ILh1AKwg9mXgn86aissJeTC7RlnZ9vA9TRzhyFT5F63suD1JWuj8PeFr7X7eWa0vk8uJwjGXPPfgYrzfWPHltZBhp0Ru2yVEzDEYPserV6b+z3qF1qeh67c3kzyyNeryx4HyDgegrWKb3MpO2xTvfhf4/uZ90Ot6PaxKflRA549yU5qgvwx8U+I4xaS+KtDls0cfaP7Pclz7HA/nXu93I0UGVgeYHhlTrjH+fzrl/CnhfSfCtxOdK0nUbf7TtjdppQ6gAkj+I4HJq+VE8zORs/gz/Z9qsFpPbRqCGOQSWYdydvWsWfw80dxJDJf3IkRiGAUEcH1xXu9eO3qsdVvo0LNidycMWxkn0rOehcNdzgNa8OXeteJLTw3bXj+SyC5mkkUDgttAGOpz/Ouy0X4I6vptncW8urWjI0xeLbuyF9zjrVXRbLU5PHSX1zaCCFY44I5FnDF8S7icdR9DXuV1NJBGrRwPNlgGCdQPWnF3JkrM8pHw61HS1QSa7ZQl2whlYct6Dcv6VFr3wo8RappckUGr2SXL/KWKlQV75IX+ldv4h8Pad4nlt31PSrx/s4EkeyQKGxyFYZ9a2rW9mPkwjTLqFOFy5XCDHHf8KrlW4uZ7HyX46+F2s+ALO0vNQu7O4iuJDEpt2bKsBnkEDtmqPgq6jGsC1aaCBbobBJMpKhhyBx69K9p/aSBPhPRyAcC+OT/wAANfNqOUOabVwTPobS/h9rWsxzS2eoaeEjfad4kAZuvar8Xwp8TRJtN1pEnv5syn9BWr8Ctdn1zwfdNconnW9z5LSKAPM+RSCcd+1ehfb7oB1/sycuoJGGXa3GeDnPt0pJaag3roeBan8F/EHiXUpJoNb0grCAgiEkreX7cr6g10un/CzxbZ6ZFbSahpE0kSbVJaUcdugHb2r0nTbYaTcXckVvqczXjieQS+WQrEkcYxzgD14ArWtbqS43CS0mgKj/AJaYwfpgmnYR813NlqEepNI0lrDcxZSRonYbsE8H5SGH4VpWkpbat1dQQnByVJkP15A4rrLm1tH1G5EinDSuCu4dyeetcd4/NxougxX2lMkbpcBWO3JwQex98Vgp3djbkaVyysTOzMuoRzLjn9wQa8w8b3813rrWQ/1Vp8iKuSCTyT+NdHb+DPEfiTT7O+u9eRopkDrGrEsgPtwM1U8QeE7Twdo8t299JcajK/lQbkAC5+8cc5IHfPetFJXsQ07XOABKtn0NfT/wxuGu2nudiqktpGy4YHqfrxXzBX1H8MtGuNHtBHM0LD7HGB5Y5znJz+dU2rolJ2Z6BRRRVCCiiigArI8UXAtfDN/ORkJGDj/gQrXrH8VqX8LagoDE+WMBev3h0oA8Uv8AV1nvAI02BuA3T8/em21q4WSU4jjkjKhmbG7jt61bJs7KMXGoQme4bBjtyAPoWx/KsG21C4k12OaeTzG+YAfwqMdAOwqgMfenmsBhtp6irOmvYx6rb3GoIXt4nDsi8lyOg9Kry7lumTZgFj0qCSCQNnJ68CkM7u/+JNxPMo0jS7ezVSQssih2Gfbp/Ouavr6XVHZ766lmlxuy7Eg/hWUGkAIZcehqxClu0uJWYsOemM0CIrgwrH5agAjk4PeqUrrjcCAc9qlumAuGweDVOTA4FAxWcNjH/wBeuntoNR0C/t57SUtDKgO/OByOhH9a5RcDnHOa9O0u8e6solKNJGkQAUY6dweOlAjdt/Ok06BzOu0xng5LA9ue1eV3GXupHYBSXPP416XJcxWC7LJZhG0JLLIflUgdB715mT5lwQyfebJpgjo/C2y01O3u2QsVYBlHbkcivqBiwgyrEMW4L81802qJ51tEpVdkiE8Z7ivpdo8JtfABfPy8VMhkAeUt/rosHpgUpW5Ay0ibSew6050GQYwvTn1NIqHzlkaQ4A5UdM+tSAipKzqWeNkyMjvUkx2AbFX36UbY4iDvJOR1+tV5FCzM7sNrAgYOT1oAsqxKAsBuB6A0x0jZwSuD6ZFLBAVBfOQRkHNM8xWORv64+7QBYQ5BwMAL0FZUyBHbdKeeV5xV9Z1xgB/mBAJGKpXdoZ5AQ2Nq4pMC3aqVX5mySQfpTrWN1gIcc7y3JpsaHyioYhioG7HQ061ieNW+ctnHDA0wB02tuIbgVXn5ZeCOOM1PIoddhUBSc4BqtJGI22gY/GhAMoooqhBRRRQBesPuyfUVcqnYfdk+oq5QAUUUUAFFFFABRRRQAUUUUAFFFFABRRRQAUUUUAFFFFABRRRQAVmvbTm7LhDt80NnzmHGPStKigCnqdtJeWDQRNtZnTJzj5QwJ/QGqU1tqsbotrJ+7EowNwwqALxgjnPzd89K2aKAMFrTW0t223TPIcZG5c9Fzt44Od3XtirNxbXUl5aMYi+yI+ZKs2zLYxtx6H1HtWrRQBQ0i3ntrLy512nexVS27apPAzV+iigAooooAKKKKACiiigAqpf/AOqX/eq3VS//ANUv+9QBQqK5/wCPOf8A65N/I1LUN5/x4XP/AFxf/wBBNAHkAmYr878Y4AyahyJSfmYAdckj+dZkUixqFeRo8jODt6fXFT2stvJI2196r15Brm5TfnL6XMMQAZmBPZh/hXP6tcf27qiaBDcbYSvm3jrgHZnhB7nvW39phjONyqD3CqCKyvsGm/2zPqccqvdSR7dkmVH14x6U1HqJy6F3UvDumajpsVjOCkMRBiWMBCnGOK9L+EOjWuh6Be2tovym4DFm5YnaOprziOHDo7ImOpdJWx+Wa9O+GEsbWWpxo2WSdC3Xugx1q4JpkyaaO9ooorUzCvKNQjc6hdFVU5mfoMfxHvXq9eMXtzu1O83IzATycmM/3jWdRXNIOxU025mi8YLb3M22HMRjVhjLF+xr3Kvn97tbfxVp15GcGSaKBtoB4LjGQen1FfQFFNWFN3CiiitCDi/iTFDLotv9oKCFZGMnmfd27TnPtivkPVzp7atcNpayLZl/3Qk64/w9K+if2jppI/CWlRpIypJekOAcBhsPWvmmptrcd9LH0r+zd/yKGr/9f/8A7TWvaK8Y/ZvRl8H6qWUgNf5BI6/u1r2eqEFFFFAHi2ovbS6hcJOqLiVwMZ3Dk4OVrM1LStNv9KewkuN8Ldd0xLA54OT6Gul1CS3e7uBceUAJGHIwep9az2g0pl+WCP2YLz+WK476nVbQo2llb6dpsNnGTthQIC7Ixx9a87+KM6x3OlW+3JVHkYMQc5IA6AelenNb2SRu628YUcMzomAPxriFsLPW/iJfs8MdzZwWSIqIVZcsByO3c1cHZ3ZElpY4Lw7oD65b6mVUgwQb4255kzkL+IBr3T4K6k2p6CzuzNJBGIJCR1KnjnPoRVGw0zTNEs5IrSN7O3/1khYKR7kk80fBXyLfV/FNlb+b5KzLLFvQqChJGcEe1aRlzMhx5Uev0UUVqZhRRRQAVjeLWZPCepMrbWEXDenIrZpRbQXh+z3MSSwvwyOMg96APme+mukOWjxkjMhPBqnDPbrdRyLu8wMCSOBivqNvCPh1/vaLZHHrCKiPgjwuTk6Bp+fXyFp3A+XZi6XDyjaVJzkntVX7TKzEDaVPOetfVp8E+F2OToNgT/1wFIPBHhdemgaeP+2C0AfKIJ3sCdwJ6jpTmC7vmPPfnFfVg8EeFx00DT/+/ApreBPCjHLeH9OJ94FoA+S5DCSwGAc85NQTKmMjHHH419df8IF4S/6F3Tf+/C0f8IH4T/6F3Tv+/C0AfH3Vh0/OvTfCdysdjAjmIeY6oGfAxx69q9z/AOEA8I/9C5pv/gOtTp4O8NxoqJodiqryAIRgUAeW6zpT/Y7g2rSCNoyTvKkMMdfX2ryWC0mAdjhdozz1/CvrptF0x4/LawtymMbTGMVTbwh4cfG7RLE46ZhFFwPn3w7arLrtk1yQFJB+vp+tfSCZxI7Mwwc4PaqqeGdDi5j0q0UjkYiHBFTFmIIJJB61lUmojSHGTr+7fj/YHNLxsDEFSeOU5pm5s5yaXe3941n7ZDsDkEjkkDk8d6FjQszuxC4xnpSBmHQkUFmb7xz9aPbLsFixEI0DbGyWGTzUEpEGXM8hZV3bfakBI6cUjgSffAbHTIo9sgsRzXTToUXIVhhuP0FLayGMCMsDubOD2pRGi9EAzShVGMDGORR7VBYnlkbaAV4Y8EGkVAnMhKke+ai9fejtjtR7ZBYkmBhj8wbm29Ru6j/GqbSiXBAZWAwwb1qxUUxJYZ9KqFRSdgaI6KKK2JCiiigC9Yfdk+oq5VOw+7J9RVygAooooAKKKKACiiigAooooAKKKKACiiigAooooAKKKKACiiigArOe/dboxboMCQLyxzjH0rRpNi5ztGc5zigCrqdzLaWLTQqrSb0VQwyPmYL/AFqlLrgtnWOeHLeYIiVYDJwuSB6AsK2OvWmlFYglQSDkZFAGIfEYWEyvZuo425kXkkA8ntww/lVqfU2S5tkR4FE0RkKSth1GM7j6Acev6VolEZSrIpU9QRQY42YMyKSBgEigCtpt017YpOxjbcThoz8rDPBHpmrdIqKi7UUKvoBiloAKKKKACiiigAooooAKqX/+qX/eq3VS/wD9Uv8AvUAUKgvgDp12CcAwSc/8BNT1Bff8g675x+4k59PlNAHgVs1pHBGqEMNoGAOD/n61OXgIPyyj12jr+lZKyCJVxeg4A/z0p39pJGcfbU3fSs7IdzVE0SqWSCVtv+wOtEBWUZeCchuRlgpz6Yzmso6vceX+4umYg49M1mz6jdG4QMwRnPBPr6GizHc61jIEOzdFkYDF92PfFReEfEGseF9Q1CxtrxGNwFnkmk+bzG5HfOD7CuWNg8rtIZS+/rvmwD+faq88Esd5DGVj/e5CfvMZP4cUWsK57B/wsLxEE3fa4CB1IRT/AErG0X4l+KrzWL8T6rHJYxMVjK26Dn06c4rhLgX9jbAl1QY+6k53H6AVqaPbzxQBo5xCH5KMvJP8qauB6P8A8J/rIP8Ax+swI5IgQgfpXN3VxHLMZ2khYyMWkZ32sSf/AK9UhaXRZna5OCP4QpqJ4IVfEkkjntvUD+lFrhcoSyMNYhubVWt1jkDeZuDHg54r0WD4h6m8YD6khbHJEK/4V52yQx30TIMIOW2tnP1HcVuRyjDAoqpgYaNSS3rkYoA6xvHWr5wupZ9vsy/4V5/4v+LnjfRtda3tdURbdo1dN1on49R6g1rLqTDasRlY9NhGP0PWuT8fWU2paSl59n2y2jEsQedh6/lwfzoT1GzpGutR8Z6Rp9x4nvV1WP8A1sMSqsUaswx0UAsRyOfemXPhLSLyeCdtOtkeIDCqmxWx0DAcGub+HOpzPp89kUWRbeQPGXI+QN+B7ivQFnLj5zEG9QQv86TvcasaOjaxrGlac9uk0NszLj9wAyqcYBAYfSvPG+M3j7Rda+z6tdpJHGxV0+yxruHqpx+Ndex2r8ssZf181SR+FYviLSxrmmPb3Twt5fKSpGd0Z9R/UURdgZYk+LXii4gWew1JZlkcbVW1QlR3Hrn8K6+28fa3NbKWNyWK/e+xbeffivn/AEO4bw/4hFveqNm7Gc8A9mFetQ34uYFn+0mRWGcu/AHsR0pO4Kxpw3HnxiS6tzLM/LtuKgMfTNKZ55HzD+7UcEOwB/nUEV5FPFG/26Db0BjAYN7e9VmmmhZhv86MsWGUHT0FRY0uPuVv5IXjuIoLuNuqupxj6AnNcTpkVtZeINXktYoYQpVfLjbbgdwo+tdvFqlhdO8ZRWMZwwaNgAPrXmms3K2mtakyZWNpVKlWwCMeh6VVtCWz0SF5jp73M8USQhCxMgGCuO+Oav8AwWsBBbalfkMXvDuDEnG0McAe1eeWeq3Ws2SaJGymNgSzouSR6HHavXfh1FcWvnWkjQ+TFboI0jBG35qcFqKTujvKKKK1MwooooAKltf+PlPrUVS2v/Hyn1oA1aKKKAKr6lYRSMkl7bI6nDK0qgg/nTf7W03/AKCFp/3+X/GvNfElzMNdu47bw+J2Nzt89tu1if1x6n60XOnWq3Wl+Za2pkMxV/LjAVvkbt6VyvEtO1joVBWvc9L/ALV07/n/ALX/AL/L/jSf2tpv/QQtf+/y/wCNeV6pdNbXAtrTw7HvYriV9mOT3A/Wrl1plsl5pRe1tfNM5EjRx4DHy27UvrL7B7Bdz0n+1NP/AOf61/7/AC/40f2rp3/P/a/9/l/xry3V7u5tGWC00CNt+CspZcdfQfh+FXrmxhV9KWWG3aU3P7xo49oY7H7UvrT7B7Fdz0P+1tN/6CFr/wB/l/xqzFNFPGJIZEkQ9GRgQfxFeS6vc3tvKltaeH423AMJCVIx0OQPwr0jw4hj0K2U+XuAOfLXapOT0HatKVZzlaxM6XKrmrRRRXQYiH7p+lZ9aB+6fpWfXPX6FRCiiisCgooooAKKKKACiiigAooooAKil+8PpUtRS/eH0rSl8QnsR0UUV1kBRRRQBesPuyfUVcqnYfdk+oq5QAUUUUAFFFFABRRRQAUUUUAFFFFABRRRQAUUUUAFFFFABRRRQAUUUUANdxHGzkEgDOAMmoo7pZZNgjkU5Iyy8ZFT1HFEYzJl925i3TGKAI7m9gtGiWYuDK+xNsbNk+nAOPxpy3lq5QLcwkuSqgOPmI6gUlxax3Xl+YW/dvvGD3wR/Ws2Pw9El3HN9okKqBlSF+bBUryBwBtHTr3oBl59TtI5jEZD5gkEe1UYncRnsPTvTrm/tLNHa4uI02KGYFuQCcDj68VDd6TDeM5d3G9gWwFPQY4yDj6jmkuNIgublppHk+Yg7BjGRjnpnoBxnFAE0mo2UU3kyXUSyBgpUsAQSMgH0yBUv2mDbI3nx7YzhzvGFPv6VVn0m3uJ5JXL5fqBjGdpXPT0NMg0S1ghmiUuUldWOcZG05A6cjPrQBbW8tX27LmFtzbVxIDk+g96Rb60d2RLmJ2VN5VWBO3OM8e4qmNBtVZCrSKFABAx8wGMA8eoHSn2+jQWyOqySsHjaI5x90nPGBxjJoAll1SxhCl7qP5m2gA5OcE4wPYE1ObmBVVmmjAYgAlgMk9P5VQXQbNVCgyDCsucjvu56dfnP6UxvD1s2N00zbTwDtwBkkjp0O4+9AGvVS//ANUv+9U6RurZMzuPQgY/QVBf/wCqX/eoAoVBeo0un3UaDLvC6qPUlSBU9B6GgD53T4c+IQihtEuXwO8qD+tPPw78QH/mBzjnPMi/4175RSsB4PF4B8VRFj/ZLkE5/wBYg/rTZPAvipmwuhS4B6mSPH/oVe9UUxWPB38GeMSgC6LJuGBkvFj8s1VuvAPjOQhV0jeuQ3VFwR34bivoKilyoZ886h4J8d3gSM6HIyIc8PGvPr1rTtfCXjKK1iSXSLjkgMqvGdv/AI9XudFFgPFR4S8TMedGuR771H8nq1D4U8SLGUOlTEHPMkiH+Rr2CiiwHj8fg3xAHKtp0iqTnKOuf51IfBviAOjRwXS7TyGKnP8A49XrlFFgPIZfCviRiGXTZ2kUEAmRBj6c9ad/wiWvuhE2mXLFgQ485SpB6jk165RRYdz558PfDzxfo/iC4UaPcCxlDIJPNQcZypPzfh+NdoPCeugH/RZc+jOrD8s16lRRYLnln/CJauZS39nMrEdVxtx+LdfwpZfDHiFFwllJJxj/AFir/KvUqKLBc8C8R/DbX9Q05XttEl+2xtkBZE5B685/GtnwzonjI26WWtaC6CJPlnZkO/2bDdcfnXslFDimFzzQ+EJj8h0OUDORsZVAPqMGoP8AhD9SR8R6ZceXkHabjIH5mvUqKXKh8x5lPoXiIwssOnMMcKNwz9cg1xesfDbxHqN29wdIuWd25IdBn6819A0UcqFc8G0D4b+IdJuWlk0uWVXXgGRV2H8G616j4J03U7C4u/7QtpIUaMBC0obJz+YrqKki6n6UKIXJaKKKoQUUUUAFS2v/AB8p9aiqW1/4+U+tAGrRRRQB5n4hkubbVbyR9UtIIzMdqyQgkfjmsy4h1Gc6dKmpwOkk48tltgMfK3J/DtT/ABFa6TceJ76a4066kmWXaWSBtpx3yDz9aS91qAvYK1rfttuMndbkFhtYYHPJ5rzJL3md8dkTXpvbMK91rtnHk7QWtkyKguLfVZ5tKkXWYZIpZ8xMtsBg7G5x9OMGqjwaDLdPcy6PevIxDbvsrLtI6Yw3Hb8qtXfiGE3OmFrfUX8uck77XBb5GHHPJ5osBcubbUrWNpLjXreNd2CXt0GPrn8apyxahcyaXJFrcc0UlwRG8duo2kI/PT0GMVXnTw/dyyS3Wj380khB3G2YEcYAGD0qxd+IIPM0xI7PUJGimJIa3ILDy2HGTyeaQFu6S9to99z4hiUAgcwxjGfw9K7rwpJ5vhy2f7ULoHdiYJt3cntXmU6aPdhjPoN/JK5z5rQYb9G6D0r0/wALzC48P20ixzRg7gFmXawwSORW2G+MyrfCbFFFFdxyiH7p+lZ9aB+6fpWfXPX6FRCiiisCgooooAKKKKACiiigAooooAKil+8PpUtRS/eH0rSl8QnsR0UUV1kBRRRQBesPuyfUVcqnYfdk+oq5QAUUUUAFFFFABRRRQAUUUUAFFFFABRRRQAUUUUAFFFFABRRRQAUUVmvBcG8LBJNvmg583Axj0oA0qKp6nBNc2DQwMVdnTkMR8u4FuQQemapTRavE6rbNmMSgDJXAQBeueTn5u+eBQBs0VgtFryW7ETl5DjIxHkcLnbwBnO7r2FTXkF/LNb+Wrh1gbdMsu1d+CMbc+vOcHtQBsUVn6NBc29gEut4cuSFeTeVB7Z5z371oUAFFFFABRRRQAUUUUAFVL/8A1S/71W6qX/8Aql/3qAKFB6Gig9DQBWoorD1TxdpOkXc1rcNcySwRiWYW9s8oiU8gsVGBxzQF7G5RXB/8Lj8E/wDQSm/8Bn/wrotJ8V6VrV2bS1e4S48vzVjuIGiLp6ruHNAro2qKKzL/AF6z0+7+yNHd3FyIvOaK1tnmKJ/ebaOB9fSgZp0Vwn/C4vBP/QSn4/6dX/wrd0rxjo+sXMFvbPcpJcIZIPPt3jWUDk7SRg8c0Ab1FFZup67ZaVcW9tP58tzcAmOC2haVyB1OF6D3oA0qK4aT4veDYZXilv7hJEYq6NaOCpHUHitjTfGujaq1p9na7WO8bbbzTWrxxytzwHIxng/lQB0NFFZms6/p2gQwyX8rqZn2RRxxl3c9ThRzxQBp0Vw8vxd8G28zwzX1xHKhwyNauCD78VcsPiP4Z1J4Rb3Vx5c0giSZ7Z1j3noCxGBzQB1lFFUdV1iy0W0W4vZGVXcRxrGhd3c9FVRyTQBeorirv4r+ErC5e2vLq7t50+9HLaOrDvyMVNafEzwvfR+dBc3TW4cI05tHEaE/3mxgdRRZiujr6KOoyOQapatq1lommy6hqM4htosbmwScnoABySaBl2iuHl+Lng6B9kt9cI2M4a1cf0qS3+KnhO7DtBd3Tqn32W0chB6njgUrodm9DtKki6n6VDHIk0SSxuHjdQyspyCD0IqaLqfpTES0UUUAFFFFABUtr/x8p9aiqW1/4+U+tAGrRRRQB5l4jPiB9TvVsns0h87CCQHf16+mKR/MjTSFnuJJZBdDe8gAOdjZ6dvStbUtN0eXVrl57MNK8hLNzyaYNJ8PEDdYQcdMg15zjqztUlZGHqz+I2LraSWiRbhtyjbyM9e4xV6dXhm0aOS4knZbk5lkxlj5bVebSdC3YWztxnjlT1/OmnSdDyM6fbtjodp4/Wlyg5IytYk8RMWjs5LQRNjDbTknd05J6Drmrc6PDJo0ctxJcOtyd0sh5Y+W+fwq+uj6JwPsdtk84Kn/ABp7aNoB+Y2MBx0AB4o5RcyOd1e21u7uZBFexRWazKgRUIcowGfm/OvRdBVE0aBEzsXIGWycZ9a5ptI0Mciwi/I10+iwwW+lRR20YjiGdqgdOa2w8bTM6srxsaFFFFdhziH7p+lZ9aB+6fpWfXPX6FRCiiisCgooooAKKKKACiiigAooooAKil+8PpUtRS/eH0rSl8QnsR0UUV1kBRRRQBesPuyfUVcqnYfdk+oq5QAUUUUAFFFFABRRRQAUUUUAFFFFABRRRQAUUUUAFFFFABRRXO+IvEE2kXKRRGx+a2ll/f3GxsqBjjB/+vQB0VFV7K4NzYQ3B8sl0DHyn3r+B71hWvil/sUc95aFDLC042naFQFQMliMklgARxQB0tFcxF42spjGyWl15TEAudvGdgPGc8GRasf8JKJ9Bk1O1tWxHKiFJm25UleQRns3T14oA36KKKACiiigAooooAKKKKACiiigAqpf/wCqX/eq3VS//wBUv+9QBQoPQ0UHoaAK1cto8Zn8X+KEMR2ebAfMJGCfL+79cc11NeYXurQ6N8RdUu7icBUli2RS5Ee8xgbvTP1pxdmRUScbM7t9DtjyLWH/AL9j/Csea0Fr450IgY3QXQ/RKo3HjpHeKWOazEoAzsk/mCaS08TL4g8c6JGIUjaC2uWYo2Q2QuPp06Vcqqatcwp0LT5rPTyZ3dZvh9sfEDXAP+fG1P6vWlXHXn2m38XavfW05jeG2tVA7MWL/wAsGs20ldnWk27I2dT8R2kOrQW9rpdu9v8AaBHcTSRKQwJwduPfua5vUJQvxD0yxdAkltqDgAdGRo2KkDtwcfhWB4be41HUNZaWRgquHjGe5brW1qtjP/ws3wxq7g+XfRkNkfxojf0P6VhTq8z3OitR5NLanoNYGwv8R7cD/oGN/wCjBW/WVbJu+IB9RpRwfT96K3OZHQtp9sxLNbwsx6kxgk/pXP8AjOBY9L03AAVdVtMADAHz11JYKPmYCuW8aS77Cwjyf+Qpa9v+mlCGah6mvPfiTcpaapoErkAZnXJ91FehHqa4Xx4qtreheZbR3MO2482ORcjbtGT/AC5qofEhWT0ZzIlimG/ZA2f4iBms7V762jt4rZWQO80YCr/vg11Efhjw7Mm9BfQA9Y0nyo+meazdbsdO07THi02x2u8kYknkO+QrvXPJ+6PpXXJSs9A9lFauS+R6433j9a5jxWW/tXwvsiaVjqRG1ev+rbJ/DrXTt94/WuH+JLFbXRT58kGL1syR53AeW2enr0riQntqdRNpFvM25oYpCe5QHNYHirSY4PCWrMkSoFtnOFGB0qhb+OrNtLjgiexWGNFVMOQRjjj3qjrfjkSeE9TsZEhlaa3MSOj5K5456571q6yS3ORYfmktH9zPRbP/AI8Lb/rin/oIrj/iou7wYFJxm7i59OTXYWfFhbf9cU/9BFcX8W2ZfArsuNwuYsZ+prI7VueG3Gry+YYoYl2KTliM7qfY6pbyiSK7BhcxsI54jjBx0Ydx2r0nwRJpsHg1o47CS7u95SZkiGcnJ4J68CvNfEunNbarM6WzW6OhkMTcFB2yOx9qzShO8LWNpOpC0738j6W8Nf8AIraT/wBekf8A6CK2Iup+lY/hvjwvpX/XpH/6CK2Iup+laGBLRRRQAUUUUAFS2v8Ax8p9aiqSF0jmV3YKo6k9BQBrUVX+3Wn/AD8R/wDfVO+12x/5bx/99UAPMUZOTGpJ74pPs8H/ADxj/wC+RTPtlt/z3j/76pPt1oP+XiP/AL6osFyT7PD/AM8Y/wDvkUfZ4f8AnjH/AN8iovt9p/z8x/8AfVH2+0/5+Yv++qLAS+RD/wA8o/8AvkUeRD/zyT/vkVF/aFn/AM/MX/fVH9oWf/PzF/31RYCbyo/+eaf98inABRgAAegqs2o2SIztdRBVGSS3QUqX9pKiulzEysMghhgiiwFmioRdQN0mQ/jTxNGejr+dADj90/Ss+r5ddpO4dKzfOj/vr+dYV1sVEfRTPOj/AL6/nR50f99fzrCzGPopnnR/31/Ojzo/76/nRZgPopnnR/31/Ojzo/76/nRZgPopnnR/31/Ojzo/76/nRZgPopnnR/31/Ojzo/76/nRZgPqKX7w+lO86P++v51G7KxBUg8dq0pJ8wnsNooorqJCiiigC9Yfdk+oq5VOw+7J9RVygAooooAKKKKACiiigAooooAKKKKACiisLxh4ki8KeGbvVpEEjxgLFGTjfIeFH0z+gNAG1LNFAm+aVI19XYAUsckcqB43V1PRlORXyLqOp6z4u1OS4v7p7mYgu3mOFjiX2ydqqKn0TxDrngrVxJZzvE0ZHm2zPmKVeuCOhBHQj8KAPrWis7QtYg1/QrPVbbIiuohIFPVT3B+hyPwrRoAKimtYLg5miR/lZPmGeG6j8alooAQAKoUAAAYApjQQumxokZdu3BUYx6fSpKKAIxbwrjbDGMdMKP89h+VCwQpGY1iRUJyVCgAn1qSigAooooAKKKKACiiigAooooAKKKKACql//AKpf96rdVL//AFS/71AFCg9DRQehoArV88/E29a2+IOpRqobeI8hhx9wV9DV8+fENDN8UbyIlthEbFQeuEFKVrajV76HL6c9lcX3l3DM6Fm+T7v69q9B+H08c3xEt1hhWKJLWUIofdgYHFeVvbul3cRsQsqs4/3m9K9I+FpP/Cc2YZssbKQ4yeOFrN/Gi18DPdq898RXwtfFGrRu+xGs4HJJ7jeAPr81ehV5F8QXUeL7hHk2qbaBnUdXUbuMngDPftRWTdNpF4a3tVc2vh9Zo1vfM3DEruBH1rqPEflR6n4RtlZWkjvZOh6DynrzvwVq5v8AULmNeFSPcCrEDt09fcnrVvTbu9u/GejPcsfLF5IEBPJ/dvzXDhYzhO1juxfJJOVz1Suflvzp/j6OQQ+Yp0tg4DAFV80ZI9fpXQV5t48vGsvGWnyLK8ebGQFllCcbhwSQcj2r0nseWldnXeIPE2lNJZIJyZFuDgRygcrjr6g+lYXiLxbpmo3+lafbJM88uoW583b8oAk3YPPXmuS8MWja/rt3HLdm2SWEyosSJyRj1HHrxitG68Hx6Pquk6gmqXM4/tC3QRyquGyw5yO9JOVyko8uu56oeprkPFTlPFHh9QqN5iXMZWT7pBQZBrrz1NcV411C20vXtDu7qCSZUjuRHHG21i5Ubee31q1voOlKMailLZFC48KTKxMOozQKT/q1AwPpk5qvrWnHRfDcwLidriSJGlcHeB5i8DtisOXU9ZvJmmjlitlJyI1JYD8TU02uiXQriw1KGQTs8ZgljcmNm8xfvL2OM8jitpKfLuehLF4aUWlHWz6HsbfeP1rzb4zzfZ/DWnS/3LzP/jpr0lvvH615n8a2ZPC2nspIIvOo6/dNYHlnizXqSujTN5ZYNnaoIPTH1rbupLKDSVitLfDSYZ5DITu/Dt9Kw9Us2hFocHa0ZwSe/c1Jbgx21xmQNGHXaRkbgelYztZWNYXvqfVdp/x423/XFP8A0EVxvxXwPBLFgCBdREg/U12Vp/x423/XFP8A0EVxnxbIXwK5YZAuYs/ma2M1ueeeEdfisrY2U1xFC9vKLuNnl2BwRjHuRzxVLUtFvvFN3e31gd2wPKzM2AQBk81wtxl3ye3SvdvC1l/YnwvDXSMLq7tpJXLdQpB2r+X86mVLlfMmaKvzLkaO58NnPhfST/06R/8AoIrYi6n6VjeGf+RV0j/rzi/9BFbMXU/SqMiWiiigAooooAKq6kdunTH0H9RVqmTRCaFo26MOaAOajmJHOaspOenNaUelxEAfN9cUxrFUlYBcgH5feqArbs1HJJgdDWgYBGBhAT6d6RrUyR7gqqCcfMRz7CgDMEwYYwcilzweKl+ztFKQ5I79KSUFAct34x3oArkkdRTRIc84/OnFSx9c9M1IsClc46dxQBGZFKlXIKkYI9qr6DPt0xYGbLW7NAffacD9MVMyJsB3Drgj0rNtXa21W8gUZEwWdCf++W/kPzoA6e3nXpWnbyqy9ea5lJmDjd+lbVlJbeWWeZAR/CX/APrUAajyqIHJPasmrN1ParZswcMSOFV81WrKYBRRRUAFFFFABRRRQAUUUUAFFFFABU8H3D9agqeD7h+tVHcCWiiitACiiigC9Yfdk+oq5VOw+7J9RVygAooooAKKKKACiiigAooooAKKKKACvPPjRYz3nw/kkhUsLW5jnkA/uDKk/huz+Feh0yWKOeF4ZkWSORSrowyGB6gigD4xjI8xQ2dhIDjdjIz0zU19dNd3ck7KiLwqon3URRhVHsAAK9m1/wCBMc928+g6kttE5z9muVLKnsrDnHsR+NWvC/wQtNOvY7zXb1b8xNuW2iQrGSOm4nlh7cUAdb8MLCfTvh3pMNyrLI0bS7W6qHYsB+RFddSAADAGAOgpaACivm64+Ofi+K5ljWPS9quVGbdux/36j/4Xt4w/556X/wCA7f8AxdAH0rRXzV/wvbxh/wA89L/8B2/+Lo/4Xt4w/wCeel/+A7f/ABdAH0rRXzV/wvbxh/zz0v8A8B2/+Lo/4Xt4w/556X/4Dt/8XQB9K0V81f8AC9vGH/PPS/8AwHb/AOLo/wCF7eMP+eel/wDgO3/xdAH0rRXzV/wvbxh/zz0v/wAB2/8Ai6P+F7eMP+eel/8AgO3/AMXQB9K0V81f8L28Yf8APPS//Adv/i6P+F7eMP8Annpf/gO3/wAXQB9K0V81f8L28Yf889L/APAdv/i6P+F7eMP+eel/+A7f/F0AfStFfNX/AAvbxh/zz0v/AMB2/wDi6P8Ahe3jD/nnpf8A4Dt/8XQB9K1Uv/8AVL/vV86/8L28Yf8APPS//Adv/i6a3xx8XTFVaPS8bh/y7t/8VQB77Qehrxo/FPxF/csP+/B/+Ko/4Wl4iP8AyzsT/wBsD/8AFUAeuV554r+GB8Q+I5dYttUW2aZFV45It2CBjIOfTtWH/wALO8Qf3LH/AL8n/wCKrMvvi74mtpAsaadjJ625/wDiqNwTNCT4I3Ut19ofX4y+c/8AHucfzrpPB3w2/wCEY11tVn1IXUghMUaJFtAz1Jyea4D/AIXN4q/556b/AOA5/wDiqP8Ahc3ir/nnpv8A4Dn/AOKpWQ7s99rh/GPw+l8Taqt/a6r9jYxCKaNot6uFJwfbqa87/wCFzeKv+eem/wDgOf8A4qj/AIXN4q/556b/AOA5/wDiqbV9wTad0dfo3wv1HQ71bq11m1aRScCS3bHIx2atLQ/h9caf4nh1q/1VbloSzRxRxlRuIx3PQDPFee/8Lm8Vf889N/8AAc//ABVL/wALm8U/889N/wDAc/8AxVJRS2HKcpbs98rjfG3gU+LLmzuodQ+yT26NGd0e9XU/yNea/wDC5vFX/PPTf/Ac/wDxVJ/wubxV/wA89N/8Bz/8VTJOz0n4bavo17Dd2uvWxkiBCh7diCCMc810C+GtWur20fUtUtXtba4Fz5VtblC7LyoJJPAPPrXlv/C5vFX/ADz03/wHP/xVJ/wubxV/zz03/wABz/8AFUAe+1zfi7wq/iVLKSC9Frc2jsVZo96srDBBH9a8n/4XN4q/556b/wCA5/8AiqT/AIXN4q/556b/AOA5/wDiqNgO6T4favGu0azZH62rf/FUifDa9luYTeaxA1skqySJFbkM4U5wCTxnFcP/AMLm8Vf889N/8Bz/APFUn/C5vFX/ADz03/wHP/xVVzy7isj30nJzXN+NfCaeMNGjsTdG2khmEscm3cM9CCPQivJ/+FzeKv8Annpv/gOf/iqT/hc3ir/nnpv/AIDn/wCKqRm9cfBS7uIljfX4ginIAtz/AI0sXwSlHkxy66hhRhvCQHcQDnA5xWB/wubxV/zz03/wHP8A8VS/8Lm8Vf8APPTf/Ac//FUuVD5me9IixxqijCqoUfQVjeLfDkfirw9NpbzmAsyukm3cAynjI7ivHv8Ahc3ir/nnpv8A4Dn/AOKpP+FzeKv+eem/+A5/+KpiNt/ghLIAG1qDgY4gb/Guyu/DPiC800ae+r6fHD5Xk7ktXLBcY7tjOK8y/wCFzeKv+eem/wDgOf8A4ql/4XN4q/556b/4Dn/4qhu4HutlaR2FhbWcRJjt4liUnqQBircXU/Svn/8A4XN4q/556b/4Dn/4qlX40eK16R6Z/wCA5/8AiqAPoSivn3/hdfiv/nnpn/gMf/iqT/hdfiz/AJ56Z/4DH/4qgD6Dor59/wCF1+LP+eemf+Ax/wDiqP8Ahdfiz/nnpn/gMf8A4qgD6CpCu4bQcZr5+/4XX4s/556Z/wCAx/8AiqP+F1+LP+eemf8AgMf/AIqgD2XxRqV1p8NvZ2UjRXLtuMgAPA7c+tYWheJJrPULwXq3EzP+8mWY8xgdSPQc4rynUPirr+qHN5a6XLgY5tj/APFVnHx5rP8AZzWH+j/Zz22HcBnOAc5xntTA90u9cXSPHTpPI5tSAPLYfdJHrVrW9Gs/E19Y3UEjQPYTfvkkLLgAg5Az1/xrwG98e65qE3m3DW7sQAf3XXAx1zmtGL4r+JYQwX7EQyhSDCT0/wCBe1AHvWu+JtMsbu3iKB3nGdx6IP6ev4VBqGoxadeWcDhJEuADkt90cckfjXztd+NdXvrtLmb7P5qYxtjIBwc8jNW5viNr1xKZJfsrMV258o+ufWi4HtNzfvZeJViSYy2GC52qD24Gf1ptxqFz/bVjZ28Qls7td5m34wc4wBXjMvxG1yVduyyXjGVhIOP++qtxfFbxBDFbxi20xvsy4idrc7hxjOd3Wi4HsOtM+jtbbVWXzXKlCcH8Ks3n2a31fTVd4knLGJodueHHUn2IFeKT/FXxDdXPnzw6bIwChQ1ucLjJGPm96z5PH2tS3DTyfZnkbqWjP+NFwPb/ABNHqOl39klvcW6RS5yGTczEfyGK2oIY5VCYAd+UbPDCvny6+JHiG8KGSS2GwYXbF0/EmtG0+MPiezjVEi01wvQyW5J/9CouB7dN+6Bjxmr/AHrwOf4xeJrhizwaYGJzlbdv/iqX/hcvin/nnpv/AIDn/wCKqJK4HvdFeCf8Lk8U/wDPPTf/AAHP/wAVR/wuTxT/AM89N/8AAc//ABVTysD3uivBP+FyeKf+eem/+A5/+Ko/4XJ4p/556b/4Dn/4qjlYHvdFeCf8Lk8U/wDPPTf/AAHP/wAVR/wuTxT/AM89N/8AAc//ABVHKwPe6K8E/wCFyeKf+eem/wDgOf8A4qj/AIXJ4p/556b/AOA5/wDiqOVge90V4J/wuXxT/wA89N/8Bz/8VR/wuTxT/wA89N/8Bz/8VRysD3up4PuH618+/wDC5PFP/PPTf/Ac/wDxVPX40eK0GBHpn/gOf/iqai0wPoSivn3/AIXX4s/556Z/4DH/AOKo/wCF1+LP+eemf+Ax/wDiqsD6Cor58/4XX4s/556Z/wCAx/8AiqX/AIXX4s/556Z/4DH/AOKoA+kLD7sn1FXK+Zo/jj4uiBCx6Xz/ANO7f/FVJ/wvbxh/zz0v/wAB2/8Ai6APpWivmr/he3jD/nnpf/gO3/xdH/C9vGH/ADz0v/wHb/4ugD6Vor5q/wCF7eMP+eel/wDgO3/xdH/C9vGH/PPS/wDwHb/4ugD6Vor5q/4Xt4w/556X/wCA7f8AxdH/AAvbxh/zz0v/AMB2/wDi6APpWivmr/he3jD/AJ56X/4Dt/8AF0f8L28Yf889L/8AAdv/AIugD6Vor5rX46eMnZVWLSyzHAH2duT/AN91oyfFj4iRrdFrHS91q22dFi3PGc45USZ/HFAH0HRXz7cfFT4j2sEs8+nackUS7mbyc8dDjEnOO+OnfFZn/C9vGH/PPS//AAHb/wCLoA+laK+av+F7eMP+eel/+A7f/F0f8L28Yf8APPS//Adv/i6APpWivmr/AIXt4w/556X/AOA7f/F1JF8c/F7pMTHpeUTcP9HbrkD+/wC9AHmt5/x+z/8AXRv516z4T8AeGL/QNB1C/stXuJ70kzhFfyz8jnCbR6qO/rXk15/x+z/9dG/nXVaN8TfE2h2VhZWtxbva2BJt45YAduQRjIwTwxoAn+Kej6Rofie2tdG0+WxtjZq7Ryq4LNuYFvm56AflXEVv+L/F194z1WHUdQht4po4BBiAEAgEnPJPPzGsCgBGOFJ9BXVXGkrBNNZy6R5VnHaecNQZXD58vcHLE7cFsDZjv61z1ldmxu0uVhildASglXcobs2O+OuDxUc11cXDOZriWUu5kbe5O5j1J96AIu1LSUtAHWWOnaK0Wkrdabqcs9xFGzPbKTE25yOff1xWRrlna2clmLaVXaSAtKqxsgRvMcYyx+bgYyOOKdbeKNZsoLeC1vTDBAoVYlRdpwc85HOc81nXN3LdtGZdo8tNihRgAbmb+bGgCGuh8C2FtqfjPT7O8jWS3kLb0YZBwpNc9V/Q9Ym0HWbfU7dI5JYCdqyZ2nII5x9ayrxlKlKMd2mVBpSTZ7lJ4M8CSHEtrall4+WXZ/6CRXk3xC0mw0XxdNZaZCIbUQxuqBi3JHPJq1/wsW5+ztD/AGXZlWOS5J3j6H0/Cuf1/XJ/EOqtqFzHFFIY1j2x5xhRgdawo4X2M/dm2tVr8rNeuoe1lUXvxSem35fkZtd/4K8FWGtWcV3d6pHaSSk+X5sJZOCR1yMHjvXn9dfo3iy003RoLKWGdnj3ZKgYOST6+9evg/Z+0fO7aaepwY51fZr2SvrqvI7bXfhVaxRnzNdhkuMfKI7cg/id3SvHQMSgejY/Wu+j+IVvGuzyblk9CBx+tcCDmUH1bP61eMcHZqXM+rM8B7a8lOPLHSy37nWou+VUzjcwFdpYWFotnEZfMVXcooiUdscnPU89K4nOGyDyDXQ6P4kWynjNyZvJU7nSIj5yOnXpXnv2d+apHmSvonY7vrOKoTTw/XRvTTXfX8Sx4z8ORaFJayxTF/PLBhtxgjHP615zqv8Arl+rV23iPxDN4hv1mdBFDENsUec4Hck+priNV/1w+rVhhI1Y0Yqr8R0V5qdRyXUoUUUV0mQUUlLQAUlLRQAUUUUAJS0UUAJRS0UAFFFFABSUtFABRRRQAlLRRQAUUlLQAUUUUAJS0UUAFFFFABRRRQAUUUUAFFFFABRRRQAUUUUAJS0UlAC0UUUAFFFJQAtFFFABRRRQAlLRRQAUUUUAFFFFABRRRQAUUUUAFFJS0AFFFFABRRRQBPZWU+oXaW1sgaRsnk4VQOSzHsAOSas6jpf2JI7i3uY7yylJVLmIELuHVSDyCPfqMEVn5IzgkZGDg9aMnGMnBOSKALmmabNql15MRCgDc7kE7RnHQckkkADuTUut6dFpUsSxSSSK8e8s+OeccY4x9CfrUVjqdzpyyrb7MS43blz0DD/2Y/pS6nqtxq0kMl0sIeJNgaOMKWGSfm9SM4HsAKAN0eE7b9zbm7n+0rK6XLeVhANqFdgPJ5fknAPb35q6h8i5eMdvfNWRrWpi3toBezeXaszQc8oWABweuOOnbtVKRjIxZup9KAGHDKRnjoa228STfaJ50t4keWcTv87dQm1RwRwMk/U88VpSX2mHW9Pv3msceV5d1bpEXjTIYAplew257gniqlnJZXDaOz31pZPa25WZjByx3vj+Egttx8x9R6UASXfjOe5sbq0S1jiimR0Cl94j8xi0jDIzlicdRxjrjNc1XenVNFkCSxzaZBIjeYsAh+Un5t6Fyn3WJQ5x0U4xWN4jn0u7trdrCa1DRE4jiiKnyyFwpOOSpDk5PRhyaAObPQ19CXngnwha3bQr4f08rHGjuXlbcAVBJP74Hv6V8912MHjvxHqOmyaVfaxPPG0qSoz4Lrt4IU8duQD3FAFDxrptrp/izU00yAR6YswFuFzhV2jjnnrnrWJb/wCruf8Arl/7MtdR4u1SLUbyS4WS6aEWy28QvFxKcHILcncepLcdcCuXt/8AVXP/AFy/9mWgAuv+Puf/AK6N/Ooe9FFABRRRQAUUUUAFFFFABRRRQAjfdP0r2+w0TSX020dtLsmZoEJJt0JJ2j2ooroobs56+yLH9haP/wBAqx/8B0/wo/sLR8H/AIlVj0/590/wooroOc8Kb/WMPc/zpKKK889AWn24BuYQRkGRf5iiigD3xtL07cf9Atev/PFf8KT+y9P/AOfC1/78r/hRRXonnh/Zen/8+Fr/AN+V/wAK8x+IFvBb6hbiGGOMFpchFAzyPSiisq3wGlH4jjqKKK4zsCiiigAooooAKKKKADvRRRQAUUUUALSUUUAHajsKKKACjtRRQAUUUUAFLRRQAneiiigAooooAWkoooAKO1FFABS0UUAJQaKKADvQelFFABRRRQAUUUUALSUUUAFFFFABS0UUAJRRRQAUUUUALQOtFFACd6KKKADuKKKKACiiigAooooAKKKKACiiigAooooAO9FFFABRRRQAvak7GiigAo7miigAooooAKsW/wDqrn/rl/7MtFFAH//Z"/>
          <p:cNvSpPr>
            <a:spLocks noChangeAspect="1" noChangeArrowheads="1"/>
          </p:cNvSpPr>
          <p:nvPr/>
        </p:nvSpPr>
        <p:spPr bwMode="auto">
          <a:xfrm>
            <a:off x="155574" y="-144463"/>
            <a:ext cx="7136765" cy="71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 rotWithShape="1">
          <a:blip r:embed="rId2"/>
          <a:srcRect l="32162" t="38958" r="52283" b="23421"/>
          <a:stretch/>
        </p:blipFill>
        <p:spPr>
          <a:xfrm>
            <a:off x="366550" y="1974255"/>
            <a:ext cx="2314386" cy="3147237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 rotWithShape="1">
          <a:blip r:embed="rId3"/>
          <a:srcRect l="54244" r="1716"/>
          <a:stretch/>
        </p:blipFill>
        <p:spPr>
          <a:xfrm>
            <a:off x="6221300" y="1549213"/>
            <a:ext cx="2606721" cy="3997319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 rotWithShape="1">
          <a:blip r:embed="rId4"/>
          <a:srcRect l="36068" t="20074" r="36881" b="14955"/>
          <a:stretch/>
        </p:blipFill>
        <p:spPr>
          <a:xfrm>
            <a:off x="3208706" y="1974255"/>
            <a:ext cx="2348344" cy="3171111"/>
          </a:xfrm>
          <a:prstGeom prst="rect">
            <a:avLst/>
          </a:prstGeom>
        </p:spPr>
      </p:pic>
      <p:sp>
        <p:nvSpPr>
          <p:cNvPr id="7" name="Strelica udesno 6"/>
          <p:cNvSpPr/>
          <p:nvPr/>
        </p:nvSpPr>
        <p:spPr>
          <a:xfrm>
            <a:off x="2725856" y="4689434"/>
            <a:ext cx="447736" cy="286602"/>
          </a:xfrm>
          <a:prstGeom prst="rightArrow">
            <a:avLst/>
          </a:prstGeom>
          <a:solidFill>
            <a:schemeClr val="bg2">
              <a:lumMod val="2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76"/>
          <a:stretch/>
        </p:blipFill>
        <p:spPr>
          <a:xfrm>
            <a:off x="9352847" y="1335887"/>
            <a:ext cx="2495067" cy="4423972"/>
          </a:xfrm>
          <a:prstGeom prst="rect">
            <a:avLst/>
          </a:prstGeom>
        </p:spPr>
      </p:pic>
      <p:sp>
        <p:nvSpPr>
          <p:cNvPr id="9" name="Strelica udesno 8"/>
          <p:cNvSpPr/>
          <p:nvPr/>
        </p:nvSpPr>
        <p:spPr>
          <a:xfrm>
            <a:off x="8875333" y="3581972"/>
            <a:ext cx="447736" cy="286602"/>
          </a:xfrm>
          <a:prstGeom prst="rightArrow">
            <a:avLst/>
          </a:prstGeom>
          <a:solidFill>
            <a:schemeClr val="bg2">
              <a:lumMod val="2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094584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73</Words>
  <Application>Microsoft Office PowerPoint</Application>
  <PresentationFormat>Široki zaslon</PresentationFormat>
  <Paragraphs>34</Paragraphs>
  <Slides>12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5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12</vt:i4>
      </vt:variant>
    </vt:vector>
  </HeadingPairs>
  <TitlesOfParts>
    <vt:vector size="18" baseType="lpstr">
      <vt:lpstr>맑은 고딕</vt:lpstr>
      <vt:lpstr>Arial</vt:lpstr>
      <vt:lpstr>Bradley Hand ITC</vt:lpstr>
      <vt:lpstr>Calibri</vt:lpstr>
      <vt:lpstr>Calibri Light</vt:lpstr>
      <vt:lpstr>Tema sustava Office</vt:lpstr>
      <vt:lpstr>PhotoBook</vt:lpstr>
      <vt:lpstr>Motivacija</vt:lpstr>
      <vt:lpstr>PowerPoint prezentacija</vt:lpstr>
      <vt:lpstr>Slijed projekta</vt:lpstr>
      <vt:lpstr>1. IZAZOV - Netlify</vt:lpstr>
      <vt:lpstr>Low–fidelity prototip</vt:lpstr>
      <vt:lpstr>High-fidelity prototip</vt:lpstr>
      <vt:lpstr>PowerPoint prezentacija</vt:lpstr>
      <vt:lpstr>2. IZAZOV - Dizajn</vt:lpstr>
      <vt:lpstr>Demo</vt:lpstr>
      <vt:lpstr>Performanse</vt:lpstr>
      <vt:lpstr>PowerPoint prezentacija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Korisnik</dc:creator>
  <cp:lastModifiedBy>Korisnik</cp:lastModifiedBy>
  <cp:revision>31</cp:revision>
  <dcterms:created xsi:type="dcterms:W3CDTF">2021-01-12T19:27:28Z</dcterms:created>
  <dcterms:modified xsi:type="dcterms:W3CDTF">2021-01-18T09:35:45Z</dcterms:modified>
</cp:coreProperties>
</file>